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5" r:id="rId3"/>
    <p:sldMasterId id="2147483699" r:id="rId4"/>
    <p:sldMasterId id="2147483711" r:id="rId5"/>
    <p:sldMasterId id="2147483714" r:id="rId6"/>
  </p:sldMasterIdLst>
  <p:notesMasterIdLst>
    <p:notesMasterId r:id="rId12"/>
  </p:notesMasterIdLst>
  <p:sldIdLst>
    <p:sldId id="309" r:id="rId7"/>
    <p:sldId id="626" r:id="rId8"/>
    <p:sldId id="14660" r:id="rId9"/>
    <p:sldId id="14667" r:id="rId10"/>
    <p:sldId id="4168" r:id="rId11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98" autoAdjust="0"/>
    <p:restoredTop sz="96336" autoAdjust="0"/>
  </p:normalViewPr>
  <p:slideViewPr>
    <p:cSldViewPr snapToGrid="0">
      <p:cViewPr varScale="1">
        <p:scale>
          <a:sx n="82" d="100"/>
          <a:sy n="82" d="100"/>
        </p:scale>
        <p:origin x="1114" y="7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7E78D3-EAD6-40F6-9ECC-CAE5D43605B7}" type="datetimeFigureOut">
              <a:rPr lang="ko-KR" altLang="en-US" smtClean="0"/>
              <a:t>2026-08-10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49105D-B225-4565-8894-8438DFEAB6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1061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52438" y="809625"/>
            <a:ext cx="5842000" cy="404495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ED4931-4FF1-43DD-9590-93541F52CA98}" type="slidenum">
              <a:rPr kumimoji="0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377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811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979A-AD13-48F9-9D28-0455E66C5830}" type="datetimeFigureOut">
              <a:rPr lang="ko-KR" altLang="en-US" smtClean="0"/>
              <a:t>2026-08-10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AF88-128A-4E7C-BD98-72F2A6F6AF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8708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979A-AD13-48F9-9D28-0455E66C5830}" type="datetimeFigureOut">
              <a:rPr lang="ko-KR" altLang="en-US" smtClean="0"/>
              <a:t>2026-08-10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AF88-128A-4E7C-BD98-72F2A6F6AF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5691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979A-AD13-48F9-9D28-0455E66C5830}" type="datetimeFigureOut">
              <a:rPr lang="ko-KR" altLang="en-US" smtClean="0"/>
              <a:t>2026-08-10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AF88-128A-4E7C-BD98-72F2A6F6AF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279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415925" y="2781300"/>
            <a:ext cx="9074150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3" name="Picture 252" descr="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963" y="5849938"/>
            <a:ext cx="900112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56028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/>
          <p:cNvSpPr>
            <a:spLocks noGrp="1"/>
          </p:cNvSpPr>
          <p:nvPr>
            <p:ph type="ctrTitle"/>
          </p:nvPr>
        </p:nvSpPr>
        <p:spPr>
          <a:xfrm>
            <a:off x="200472" y="116632"/>
            <a:ext cx="6552728" cy="506486"/>
          </a:xfrm>
        </p:spPr>
        <p:txBody>
          <a:bodyPr/>
          <a:lstStyle>
            <a:lvl1pPr algn="l">
              <a:defRPr sz="2400">
                <a:latin typeface="+mj-ea"/>
                <a:ea typeface="+mj-ea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2" name="부제목 2"/>
          <p:cNvSpPr>
            <a:spLocks noGrp="1"/>
          </p:cNvSpPr>
          <p:nvPr>
            <p:ph type="subTitle" idx="1"/>
          </p:nvPr>
        </p:nvSpPr>
        <p:spPr>
          <a:xfrm>
            <a:off x="200472" y="908720"/>
            <a:ext cx="3146274" cy="360040"/>
          </a:xfrm>
        </p:spPr>
        <p:txBody>
          <a:bodyPr/>
          <a:lstStyle>
            <a:lvl1pPr marL="0" indent="0" algn="l">
              <a:buNone/>
              <a:defRPr sz="1600">
                <a:solidFill>
                  <a:schemeClr val="tx1"/>
                </a:solidFill>
                <a:latin typeface="+mj-ea"/>
                <a:ea typeface="+mj-ea"/>
              </a:defRPr>
            </a:lvl1pPr>
            <a:lvl2pPr marL="478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3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2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1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3952328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 userDrawn="1"/>
        </p:nvSpPr>
        <p:spPr bwMode="auto">
          <a:xfrm>
            <a:off x="273052" y="692150"/>
            <a:ext cx="9466263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9" tIns="45715" rIns="91429" bIns="45715"/>
          <a:lstStyle/>
          <a:p>
            <a:endParaRPr lang="ko-KR" altLang="en-US"/>
          </a:p>
        </p:txBody>
      </p:sp>
      <p:sp>
        <p:nvSpPr>
          <p:cNvPr id="11" name="제목 1"/>
          <p:cNvSpPr>
            <a:spLocks noGrp="1"/>
          </p:cNvSpPr>
          <p:nvPr>
            <p:ph type="ctrTitle"/>
          </p:nvPr>
        </p:nvSpPr>
        <p:spPr>
          <a:xfrm>
            <a:off x="200472" y="116632"/>
            <a:ext cx="6552728" cy="506486"/>
          </a:xfrm>
        </p:spPr>
        <p:txBody>
          <a:bodyPr/>
          <a:lstStyle>
            <a:lvl1pPr algn="l">
              <a:defRPr sz="2800">
                <a:latin typeface="+mj-ea"/>
                <a:ea typeface="+mj-ea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2" name="부제목 2"/>
          <p:cNvSpPr>
            <a:spLocks noGrp="1"/>
          </p:cNvSpPr>
          <p:nvPr>
            <p:ph type="subTitle" idx="1"/>
          </p:nvPr>
        </p:nvSpPr>
        <p:spPr>
          <a:xfrm>
            <a:off x="200479" y="908720"/>
            <a:ext cx="3146274" cy="360040"/>
          </a:xfrm>
        </p:spPr>
        <p:txBody>
          <a:bodyPr/>
          <a:lstStyle>
            <a:lvl1pPr marL="0" indent="0" algn="l">
              <a:buNone/>
              <a:defRPr sz="1600">
                <a:solidFill>
                  <a:schemeClr val="tx1"/>
                </a:solidFill>
                <a:latin typeface="+mj-ea"/>
                <a:ea typeface="+mj-ea"/>
              </a:defRPr>
            </a:lvl1pPr>
            <a:lvl2pPr marL="478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3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31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2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0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5" name="슬라이드 번호 개체 틀 5"/>
          <p:cNvSpPr>
            <a:spLocks noGrp="1"/>
          </p:cNvSpPr>
          <p:nvPr userDrawn="1">
            <p:ph type="sldNum" sz="quarter" idx="10"/>
          </p:nvPr>
        </p:nvSpPr>
        <p:spPr>
          <a:xfrm>
            <a:off x="7473952" y="257175"/>
            <a:ext cx="2232025" cy="363538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>
              <a:defRPr/>
            </a:pPr>
            <a:fld id="{04E6A6E8-C6E0-421E-8E55-FCF02F6DBC94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18253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415925" y="2781300"/>
            <a:ext cx="9074150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>
              <a:solidFill>
                <a:prstClr val="black"/>
              </a:solidFill>
            </a:endParaRPr>
          </a:p>
        </p:txBody>
      </p:sp>
      <p:pic>
        <p:nvPicPr>
          <p:cNvPr id="3" name="Picture 252" descr="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9963" y="5849938"/>
            <a:ext cx="900112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53490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현대하모니 L" panose="02020603020101020101" pitchFamily="18" charset="-127"/>
                <a:ea typeface="현대하모니 L" panose="02020603020101020101" pitchFamily="18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현대하모니 L" panose="02020603020101020101" pitchFamily="18" charset="-127"/>
                <a:ea typeface="현대하모니 L" panose="02020603020101020101" pitchFamily="18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898989"/>
                </a:solidFill>
                <a:latin typeface="현대하모니 L" pitchFamily="18" charset="-127"/>
                <a:ea typeface="현대하모니 L" pitchFamily="18" charset="-127"/>
              </a:defRPr>
            </a:lvl1pPr>
          </a:lstStyle>
          <a:p>
            <a:pPr>
              <a:defRPr/>
            </a:pPr>
            <a:fld id="{A096A742-20B0-4169-B40C-834E50B6C8D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91779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 userDrawn="1"/>
        </p:nvSpPr>
        <p:spPr bwMode="auto">
          <a:xfrm>
            <a:off x="273050" y="692150"/>
            <a:ext cx="9359900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5776" tIns="47888" rIns="95776" bIns="47888"/>
          <a:lstStyle/>
          <a:p>
            <a:endParaRPr lang="ko-KR" altLang="en-US"/>
          </a:p>
        </p:txBody>
      </p:sp>
      <p:sp>
        <p:nvSpPr>
          <p:cNvPr id="11" name="제목 1"/>
          <p:cNvSpPr>
            <a:spLocks noGrp="1"/>
          </p:cNvSpPr>
          <p:nvPr>
            <p:ph type="ctrTitle"/>
          </p:nvPr>
        </p:nvSpPr>
        <p:spPr>
          <a:xfrm>
            <a:off x="200472" y="116632"/>
            <a:ext cx="6552728" cy="506486"/>
          </a:xfrm>
          <a:prstGeom prst="rect">
            <a:avLst/>
          </a:prstGeom>
        </p:spPr>
        <p:txBody>
          <a:bodyPr/>
          <a:lstStyle>
            <a:lvl1pPr algn="l">
              <a:defRPr sz="2900">
                <a:latin typeface="+mj-ea"/>
                <a:ea typeface="+mj-ea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2" name="부제목 2"/>
          <p:cNvSpPr>
            <a:spLocks noGrp="1"/>
          </p:cNvSpPr>
          <p:nvPr>
            <p:ph type="subTitle" idx="1"/>
          </p:nvPr>
        </p:nvSpPr>
        <p:spPr>
          <a:xfrm>
            <a:off x="200473" y="908721"/>
            <a:ext cx="3146274" cy="36004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tx1"/>
                </a:solidFill>
                <a:latin typeface="+mj-ea"/>
                <a:ea typeface="+mj-ea"/>
              </a:defRPr>
            </a:lvl1pPr>
            <a:lvl2pPr marL="501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3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048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06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081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09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1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13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5" name="슬라이드 번호 개체 틀 5"/>
          <p:cNvSpPr>
            <a:spLocks noGrp="1"/>
          </p:cNvSpPr>
          <p:nvPr userDrawn="1">
            <p:ph type="sldNum" sz="quarter" idx="10"/>
          </p:nvPr>
        </p:nvSpPr>
        <p:spPr>
          <a:xfrm>
            <a:off x="7473950" y="257175"/>
            <a:ext cx="2232025" cy="363538"/>
          </a:xfrm>
          <a:prstGeom prst="rect">
            <a:avLst/>
          </a:prstGeom>
        </p:spPr>
        <p:txBody>
          <a:bodyPr/>
          <a:lstStyle>
            <a:lvl1pPr>
              <a:defRPr sz="1500">
                <a:solidFill>
                  <a:srgbClr val="000000"/>
                </a:solidFill>
                <a:latin typeface="기아 Medium" pitchFamily="50" charset="-127"/>
                <a:ea typeface="기아 Medium" pitchFamily="50" charset="-127"/>
              </a:defRPr>
            </a:lvl1pPr>
          </a:lstStyle>
          <a:p>
            <a:pPr>
              <a:defRPr/>
            </a:pPr>
            <a:fld id="{CBDBA5DB-078B-4BA3-86CD-85F85552BB7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5049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7"/>
          <p:cNvSpPr>
            <a:spLocks noChangeShapeType="1"/>
          </p:cNvSpPr>
          <p:nvPr userDrawn="1"/>
        </p:nvSpPr>
        <p:spPr bwMode="auto">
          <a:xfrm>
            <a:off x="273050" y="692150"/>
            <a:ext cx="9359900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" name="제목 1"/>
          <p:cNvSpPr>
            <a:spLocks noGrp="1"/>
          </p:cNvSpPr>
          <p:nvPr>
            <p:ph type="ctrTitle"/>
          </p:nvPr>
        </p:nvSpPr>
        <p:spPr>
          <a:xfrm>
            <a:off x="200472" y="116632"/>
            <a:ext cx="6552728" cy="506486"/>
          </a:xfrm>
        </p:spPr>
        <p:txBody>
          <a:bodyPr/>
          <a:lstStyle>
            <a:lvl1pPr algn="l">
              <a:defRPr sz="2800">
                <a:latin typeface="기아 Medium" pitchFamily="50" charset="-127"/>
                <a:ea typeface="기아 Medium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4" name="부제목 2"/>
          <p:cNvSpPr>
            <a:spLocks noGrp="1"/>
          </p:cNvSpPr>
          <p:nvPr>
            <p:ph type="subTitle" idx="1"/>
          </p:nvPr>
        </p:nvSpPr>
        <p:spPr>
          <a:xfrm>
            <a:off x="200480" y="908720"/>
            <a:ext cx="3146274" cy="360040"/>
          </a:xfrm>
        </p:spPr>
        <p:txBody>
          <a:bodyPr/>
          <a:lstStyle>
            <a:lvl1pPr marL="0" indent="0" algn="l">
              <a:buNone/>
              <a:defRPr sz="1600">
                <a:solidFill>
                  <a:schemeClr val="tx1"/>
                </a:solidFill>
                <a:latin typeface="기아 Medium" pitchFamily="50" charset="-127"/>
                <a:ea typeface="기아 Medium" pitchFamily="50" charset="-127"/>
              </a:defRPr>
            </a:lvl1pPr>
            <a:lvl2pPr marL="478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3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2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1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52424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split orient="vert"/>
      </p:transition>
    </mc:Choice>
    <mc:Fallback xmlns="">
      <p:transition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2168-BE56-459F-B5FC-BC7CA89C9B2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935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979A-AD13-48F9-9D28-0455E66C5830}" type="datetimeFigureOut">
              <a:rPr lang="ko-KR" altLang="en-US" smtClean="0"/>
              <a:t>2026-08-10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AF88-128A-4E7C-BD98-72F2A6F6AF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03425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 userDrawn="1"/>
        </p:nvSpPr>
        <p:spPr bwMode="auto">
          <a:xfrm>
            <a:off x="273050" y="692150"/>
            <a:ext cx="9359900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14" tIns="45709" rIns="91414" bIns="45709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>
              <a:solidFill>
                <a:prstClr val="black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1" name="제목 1"/>
          <p:cNvSpPr>
            <a:spLocks noGrp="1"/>
          </p:cNvSpPr>
          <p:nvPr>
            <p:ph type="ctrTitle"/>
          </p:nvPr>
        </p:nvSpPr>
        <p:spPr>
          <a:xfrm>
            <a:off x="200472" y="116632"/>
            <a:ext cx="6552728" cy="506486"/>
          </a:xfrm>
          <a:prstGeom prst="rect">
            <a:avLst/>
          </a:prstGeom>
        </p:spPr>
        <p:txBody>
          <a:bodyPr/>
          <a:lstStyle>
            <a:lvl1pPr algn="l">
              <a:defRPr sz="2800">
                <a:latin typeface="+mj-ea"/>
                <a:ea typeface="+mj-ea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2" name="부제목 2"/>
          <p:cNvSpPr>
            <a:spLocks noGrp="1"/>
          </p:cNvSpPr>
          <p:nvPr>
            <p:ph type="subTitle" idx="1"/>
          </p:nvPr>
        </p:nvSpPr>
        <p:spPr>
          <a:xfrm>
            <a:off x="200480" y="908722"/>
            <a:ext cx="3146274" cy="36004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tx1"/>
                </a:solidFill>
                <a:latin typeface="+mj-ea"/>
                <a:ea typeface="+mj-ea"/>
              </a:defRPr>
            </a:lvl1pPr>
            <a:lvl2pPr marL="4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3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15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0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5729977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0"/>
          <p:cNvSpPr>
            <a:spLocks noChangeShapeType="1"/>
          </p:cNvSpPr>
          <p:nvPr userDrawn="1"/>
        </p:nvSpPr>
        <p:spPr bwMode="auto">
          <a:xfrm>
            <a:off x="273055" y="549275"/>
            <a:ext cx="9399588" cy="0"/>
          </a:xfrm>
          <a:prstGeom prst="line">
            <a:avLst/>
          </a:prstGeom>
          <a:noFill/>
          <a:ln w="9525">
            <a:solidFill>
              <a:srgbClr val="6666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None/>
            </a:pPr>
            <a:endParaRPr lang="ko-KR" altLang="en-US" sz="500" b="1">
              <a:solidFill>
                <a:prstClr val="black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448"/>
            <a:ext cx="2311400" cy="365125"/>
          </a:xfrm>
          <a:prstGeom prst="rect">
            <a:avLst/>
          </a:prstGeom>
        </p:spPr>
        <p:txBody>
          <a:bodyPr/>
          <a:lstStyle>
            <a:lvl1pPr defTabSz="914400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None/>
              <a:defRPr b="1">
                <a:latin typeface="HY헤드라인M" pitchFamily="18" charset="-127"/>
                <a:ea typeface="HY헤드라인M" pitchFamily="18" charset="-127"/>
              </a:defRPr>
            </a:lvl1pPr>
          </a:lstStyle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7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89" y="6356448"/>
            <a:ext cx="3136900" cy="365125"/>
          </a:xfrm>
          <a:prstGeom prst="rect">
            <a:avLst/>
          </a:prstGeom>
        </p:spPr>
        <p:txBody>
          <a:bodyPr/>
          <a:lstStyle>
            <a:lvl1pPr defTabSz="914400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None/>
              <a:defRPr b="1">
                <a:latin typeface="HY헤드라인M" pitchFamily="18" charset="-127"/>
                <a:ea typeface="HY헤드라인M" pitchFamily="18" charset="-127"/>
              </a:defRPr>
            </a:lvl1pPr>
          </a:lstStyle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448"/>
            <a:ext cx="2311400" cy="365125"/>
          </a:xfrm>
          <a:prstGeom prst="rect">
            <a:avLst/>
          </a:prstGeom>
        </p:spPr>
        <p:txBody>
          <a:bodyPr/>
          <a:lstStyle>
            <a:lvl1pPr defTabSz="914400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None/>
              <a:defRPr b="1">
                <a:latin typeface="HY헤드라인M" pitchFamily="18" charset="-127"/>
                <a:ea typeface="HY헤드라인M" pitchFamily="18" charset="-127"/>
              </a:defRPr>
            </a:lvl1pPr>
          </a:lstStyle>
          <a:p>
            <a:pPr>
              <a:defRPr/>
            </a:pPr>
            <a:fld id="{F1DE0200-10E0-4FD6-8141-9FD3261C8E2E}" type="slidenum">
              <a:rPr lang="ko-KR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1272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"/>
          <p:cNvSpPr>
            <a:spLocks noChangeShapeType="1"/>
          </p:cNvSpPr>
          <p:nvPr userDrawn="1"/>
        </p:nvSpPr>
        <p:spPr bwMode="auto">
          <a:xfrm>
            <a:off x="273050" y="549275"/>
            <a:ext cx="9399588" cy="0"/>
          </a:xfrm>
          <a:prstGeom prst="line">
            <a:avLst/>
          </a:prstGeom>
          <a:noFill/>
          <a:ln w="9525">
            <a:solidFill>
              <a:srgbClr val="6666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None/>
              <a:defRPr kumimoji="1" b="1">
                <a:latin typeface="HY헤드라인M" pitchFamily="18" charset="-127"/>
                <a:ea typeface="HY헤드라인M" pitchFamily="18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None/>
              <a:defRPr kumimoji="1" b="1">
                <a:latin typeface="HY헤드라인M" pitchFamily="18" charset="-127"/>
                <a:ea typeface="HY헤드라인M" pitchFamily="18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None/>
              <a:defRPr kumimoji="1" b="1">
                <a:latin typeface="HY헤드라인M" pitchFamily="18" charset="-127"/>
                <a:ea typeface="HY헤드라인M" pitchFamily="18" charset="-127"/>
              </a:defRPr>
            </a:lvl1pPr>
          </a:lstStyle>
          <a:p>
            <a:pPr>
              <a:defRPr/>
            </a:pPr>
            <a:fld id="{CA5EA280-3D16-43D5-BA46-82EE077CC08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83832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31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15099079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308567379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6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236268722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2" y="1600204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199" y="1600204"/>
            <a:ext cx="43815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65660864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9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9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289511906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168369836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526224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979A-AD13-48F9-9D28-0455E66C5830}" type="datetimeFigureOut">
              <a:rPr lang="ko-KR" altLang="en-US" smtClean="0"/>
              <a:t>2026-08-10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AF88-128A-4E7C-BD98-72F2A6F6AF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99397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2559715008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3522715781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1600204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1412361134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3" y="274639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2850631467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/>
          </p:nvPr>
        </p:nvSpPr>
        <p:spPr>
          <a:xfrm>
            <a:off x="495300" y="274639"/>
            <a:ext cx="89154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519072926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선">
            <a:extLst>
              <a:ext uri="{FF2B5EF4-FFF2-40B4-BE49-F238E27FC236}">
                <a16:creationId xmlns:a16="http://schemas.microsoft.com/office/drawing/2014/main" id="{4B9E8073-1AA9-4CCE-96E4-ADEFE4BE7971}"/>
              </a:ext>
            </a:extLst>
          </p:cNvPr>
          <p:cNvSpPr/>
          <p:nvPr userDrawn="1"/>
        </p:nvSpPr>
        <p:spPr>
          <a:xfrm>
            <a:off x="296863" y="654050"/>
            <a:ext cx="9312275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0601" tIns="40601" rIns="40601" bIns="40601"/>
          <a:lstStyle/>
          <a:p>
            <a:pPr>
              <a:defRPr/>
            </a:pPr>
            <a:endParaRPr sz="1713" b="1" dirty="0">
              <a:latin typeface="Kia Signature Bold" pitchFamily="2" charset="-127"/>
            </a:endParaRPr>
          </a:p>
        </p:txBody>
      </p:sp>
      <p:sp>
        <p:nvSpPr>
          <p:cNvPr id="3" name="Text Box 38">
            <a:extLst>
              <a:ext uri="{FF2B5EF4-FFF2-40B4-BE49-F238E27FC236}">
                <a16:creationId xmlns:a16="http://schemas.microsoft.com/office/drawing/2014/main" id="{27A2FEC0-6D62-42ED-8B80-02892EA815D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51838" y="79375"/>
            <a:ext cx="1238250" cy="503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/>
          <a:lstStyle>
            <a:lvl1pPr defTabSz="8382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defTabSz="8382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defTabSz="8382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defTabSz="8382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defTabSz="8382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defTabSz="838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defTabSz="838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defTabSz="838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defTabSz="838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ctr" eaLnBrk="1" hangingPunct="1">
              <a:spcBef>
                <a:spcPct val="20000"/>
              </a:spcBef>
              <a:defRPr/>
            </a:pPr>
            <a:r>
              <a:rPr kumimoji="0" lang="ko-KR" altLang="en-US" sz="1100" dirty="0" err="1">
                <a:solidFill>
                  <a:srgbClr val="FF0000"/>
                </a:solidFill>
                <a:latin typeface="현대하모니 M" pitchFamily="18" charset="-127"/>
                <a:ea typeface="현대하모니 M" pitchFamily="18" charset="-127"/>
                <a:cs typeface="Arial" charset="0"/>
              </a:rPr>
              <a:t>사내한</a:t>
            </a:r>
            <a:r>
              <a:rPr kumimoji="0" lang="ko-KR" altLang="en-US" sz="1100" dirty="0">
                <a:solidFill>
                  <a:srgbClr val="FF0000"/>
                </a:solidFill>
                <a:latin typeface="현대하모니 M" pitchFamily="18" charset="-127"/>
                <a:ea typeface="현대하모니 M" pitchFamily="18" charset="-127"/>
                <a:cs typeface="Arial" charset="0"/>
              </a:rPr>
              <a:t> </a:t>
            </a:r>
            <a:endParaRPr kumimoji="0" lang="en-US" altLang="ko-KR" sz="1100" dirty="0">
              <a:solidFill>
                <a:srgbClr val="FF0000"/>
              </a:solidFill>
              <a:latin typeface="현대하모니 M" pitchFamily="18" charset="-127"/>
              <a:ea typeface="현대하모니 M" pitchFamily="18" charset="-127"/>
              <a:cs typeface="Arial" charset="0"/>
            </a:endParaRPr>
          </a:p>
          <a:p>
            <a:pPr algn="ctr" eaLnBrk="1" hangingPunct="1">
              <a:spcBef>
                <a:spcPct val="20000"/>
              </a:spcBef>
              <a:defRPr/>
            </a:pPr>
            <a:r>
              <a:rPr kumimoji="0" lang="en-US" altLang="ko-KR" sz="1100" dirty="0">
                <a:solidFill>
                  <a:srgbClr val="FF0000"/>
                </a:solidFill>
                <a:latin typeface="현대하모니 M" pitchFamily="18" charset="-127"/>
                <a:ea typeface="현대하모니 M" pitchFamily="18" charset="-127"/>
                <a:cs typeface="Arial" charset="0"/>
              </a:rPr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10960535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1" y="2130439"/>
            <a:ext cx="84201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6076391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2902953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14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34201180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6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16608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979A-AD13-48F9-9D28-0455E66C5830}" type="datetimeFigureOut">
              <a:rPr lang="ko-KR" altLang="en-US" smtClean="0"/>
              <a:t>2026-08-10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AF88-128A-4E7C-BD98-72F2A6F6AF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105033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14430995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8589274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45571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64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29174217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7826163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19931385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>
            <a:extLst>
              <a:ext uri="{FF2B5EF4-FFF2-40B4-BE49-F238E27FC236}">
                <a16:creationId xmlns:a16="http://schemas.microsoft.com/office/drawing/2014/main" id="{003DC216-F9B1-4596-9027-0080FAD3456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273050" y="703263"/>
            <a:ext cx="9359900" cy="277812"/>
            <a:chOff x="329" y="1821"/>
            <a:chExt cx="6071" cy="0"/>
          </a:xfrm>
        </p:grpSpPr>
        <p:sp>
          <p:nvSpPr>
            <p:cNvPr id="5" name="Line 10">
              <a:extLst>
                <a:ext uri="{FF2B5EF4-FFF2-40B4-BE49-F238E27FC236}">
                  <a16:creationId xmlns:a16="http://schemas.microsoft.com/office/drawing/2014/main" id="{1BAB14D7-6F46-4264-82C6-5548B78649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" y="1821"/>
              <a:ext cx="4534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6" name="Line 11">
              <a:extLst>
                <a:ext uri="{FF2B5EF4-FFF2-40B4-BE49-F238E27FC236}">
                  <a16:creationId xmlns:a16="http://schemas.microsoft.com/office/drawing/2014/main" id="{7961B1E5-9680-4A53-89F5-1AB9FF0F43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26" y="1821"/>
              <a:ext cx="1474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7" y="274652"/>
            <a:ext cx="222885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52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20868754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/>
          <p:cNvGrpSpPr>
            <a:grpSpLocks/>
          </p:cNvGrpSpPr>
          <p:nvPr userDrawn="1"/>
        </p:nvGrpSpPr>
        <p:grpSpPr bwMode="auto">
          <a:xfrm>
            <a:off x="273050" y="703263"/>
            <a:ext cx="9359901" cy="277812"/>
            <a:chOff x="329" y="1821"/>
            <a:chExt cx="6071" cy="0"/>
          </a:xfrm>
        </p:grpSpPr>
        <p:sp>
          <p:nvSpPr>
            <p:cNvPr id="5" name="Line 10"/>
            <p:cNvSpPr>
              <a:spLocks noChangeShapeType="1"/>
            </p:cNvSpPr>
            <p:nvPr/>
          </p:nvSpPr>
          <p:spPr bwMode="auto">
            <a:xfrm>
              <a:off x="329" y="1821"/>
              <a:ext cx="4534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ko-KR" altLang="en-US" sz="1800"/>
            </a:p>
          </p:txBody>
        </p:sp>
        <p:sp>
          <p:nvSpPr>
            <p:cNvPr id="6" name="Line 11"/>
            <p:cNvSpPr>
              <a:spLocks noChangeShapeType="1"/>
            </p:cNvSpPr>
            <p:nvPr/>
          </p:nvSpPr>
          <p:spPr bwMode="auto">
            <a:xfrm>
              <a:off x="4925" y="1821"/>
              <a:ext cx="1475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ko-KR" altLang="en-US" sz="1800"/>
            </a:p>
          </p:txBody>
        </p:sp>
      </p:grpSp>
      <p:pic>
        <p:nvPicPr>
          <p:cNvPr id="7" name="Picture 146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3326" y="6559553"/>
            <a:ext cx="8096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제목 1"/>
          <p:cNvSpPr>
            <a:spLocks noGrp="1"/>
          </p:cNvSpPr>
          <p:nvPr>
            <p:ph type="ctrTitle"/>
          </p:nvPr>
        </p:nvSpPr>
        <p:spPr>
          <a:xfrm>
            <a:off x="454918" y="116632"/>
            <a:ext cx="6730329" cy="506486"/>
          </a:xfrm>
        </p:spPr>
        <p:txBody>
          <a:bodyPr/>
          <a:lstStyle>
            <a:lvl1pPr algn="l">
              <a:defRPr sz="2600">
                <a:latin typeface="현대하모니 M" pitchFamily="18" charset="-127"/>
                <a:ea typeface="현대하모니 M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2" name="부제목 2"/>
          <p:cNvSpPr>
            <a:spLocks noGrp="1"/>
          </p:cNvSpPr>
          <p:nvPr>
            <p:ph type="subTitle" idx="1"/>
          </p:nvPr>
        </p:nvSpPr>
        <p:spPr>
          <a:xfrm>
            <a:off x="590551" y="980728"/>
            <a:ext cx="3146274" cy="360040"/>
          </a:xfrm>
        </p:spPr>
        <p:txBody>
          <a:bodyPr/>
          <a:lstStyle>
            <a:lvl1pPr marL="0" indent="0" algn="l">
              <a:buNone/>
              <a:defRPr sz="1600">
                <a:solidFill>
                  <a:schemeClr val="tx1">
                    <a:tint val="75000"/>
                  </a:schemeClr>
                </a:solidFill>
                <a:latin typeface="현대하모니 M" pitchFamily="18" charset="-127"/>
                <a:ea typeface="현대하모니 M" pitchFamily="18" charset="-127"/>
              </a:defRPr>
            </a:lvl1pPr>
            <a:lvl2pPr marL="478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3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2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1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9129713" y="328616"/>
            <a:ext cx="495300" cy="363537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현대하모니 M" pitchFamily="18" charset="-127"/>
                <a:ea typeface="현대하모니 M" pitchFamily="18" charset="-127"/>
              </a:defRPr>
            </a:lvl1pPr>
          </a:lstStyle>
          <a:p>
            <a:pPr>
              <a:defRPr/>
            </a:pPr>
            <a:fld id="{E342F468-0CE1-46B6-8C89-835F89251664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88912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749842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Motif_KIA POLA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" y="1440"/>
            <a:ext cx="9904530" cy="685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제목 개체 틀 1"/>
          <p:cNvSpPr>
            <a:spLocks noGrp="1"/>
          </p:cNvSpPr>
          <p:nvPr>
            <p:ph type="title" hasCustomPrompt="1"/>
          </p:nvPr>
        </p:nvSpPr>
        <p:spPr>
          <a:xfrm>
            <a:off x="693462" y="713355"/>
            <a:ext cx="6670824" cy="65317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>
              <a:lnSpc>
                <a:spcPct val="150000"/>
              </a:lnSpc>
              <a:defRPr sz="3671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Title 37.5pt</a:t>
            </a:r>
            <a:endParaRPr lang="ko-KR" altLang="en-US"/>
          </a:p>
        </p:txBody>
      </p:sp>
      <p:sp>
        <p:nvSpPr>
          <p:cNvPr id="11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693460" y="1392268"/>
            <a:ext cx="6670824" cy="489878"/>
          </a:xfrm>
          <a:prstGeom prst="rect">
            <a:avLst/>
          </a:prstGeom>
        </p:spPr>
        <p:txBody>
          <a:bodyPr vert="horz" anchor="ctr" anchorCtr="0"/>
          <a:lstStyle>
            <a:lvl1pPr>
              <a:lnSpc>
                <a:spcPct val="150000"/>
              </a:lnSpc>
              <a:defRPr sz="2448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pPr lvl="0"/>
            <a:r>
              <a:rPr lang="en-US" altLang="ko-KR"/>
              <a:t>Sub-title 25pt</a:t>
            </a:r>
            <a:endParaRPr lang="ko-KR" altLang="en-US"/>
          </a:p>
        </p:txBody>
      </p:sp>
      <p:sp>
        <p:nvSpPr>
          <p:cNvPr id="6" name="텍스트 개체 틀 37"/>
          <p:cNvSpPr>
            <a:spLocks noGrp="1"/>
          </p:cNvSpPr>
          <p:nvPr>
            <p:ph type="body" sz="quarter" idx="26" hasCustomPrompt="1"/>
          </p:nvPr>
        </p:nvSpPr>
        <p:spPr>
          <a:xfrm>
            <a:off x="5861598" y="5998179"/>
            <a:ext cx="3747179" cy="581924"/>
          </a:xfrm>
          <a:prstGeom prst="rect">
            <a:avLst/>
          </a:prstGeom>
        </p:spPr>
        <p:txBody>
          <a:bodyPr anchor="b" anchorCtr="0"/>
          <a:lstStyle>
            <a:lvl1pPr algn="r">
              <a:defRPr sz="1272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1224"/>
            </a:lvl2pPr>
            <a:lvl3pPr>
              <a:defRPr sz="1224"/>
            </a:lvl3pPr>
            <a:lvl4pPr>
              <a:defRPr sz="1224"/>
            </a:lvl4pPr>
            <a:lvl5pPr>
              <a:defRPr sz="1224"/>
            </a:lvl5pPr>
          </a:lstStyle>
          <a:p>
            <a:pPr lvl="0"/>
            <a:r>
              <a:rPr lang="en-US" altLang="ko-KR"/>
              <a:t>Text 13pt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3500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979A-AD13-48F9-9D28-0455E66C5830}" type="datetimeFigureOut">
              <a:rPr lang="ko-KR" altLang="en-US" smtClean="0"/>
              <a:t>2026-08-10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AF88-128A-4E7C-BD98-72F2A6F6AF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95447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Motif_KIA MIDNIGH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0"/>
            <a:ext cx="9904529" cy="685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제목 개체 틀 1"/>
          <p:cNvSpPr>
            <a:spLocks noGrp="1"/>
          </p:cNvSpPr>
          <p:nvPr>
            <p:ph type="title" hasCustomPrompt="1"/>
          </p:nvPr>
        </p:nvSpPr>
        <p:spPr>
          <a:xfrm>
            <a:off x="693462" y="713355"/>
            <a:ext cx="6670824" cy="65317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>
              <a:lnSpc>
                <a:spcPct val="150000"/>
              </a:lnSpc>
              <a:defRPr sz="3671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Title 37.5pt</a:t>
            </a:r>
            <a:endParaRPr lang="ko-KR" altLang="en-US"/>
          </a:p>
        </p:txBody>
      </p:sp>
      <p:sp>
        <p:nvSpPr>
          <p:cNvPr id="8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693460" y="1392268"/>
            <a:ext cx="6670824" cy="653171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50000"/>
              </a:lnSpc>
              <a:defRPr sz="2448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pPr lvl="0"/>
            <a:r>
              <a:rPr lang="en-US" altLang="ko-KR"/>
              <a:t>Sub-title 25pt</a:t>
            </a:r>
            <a:endParaRPr lang="ko-KR" altLang="en-US"/>
          </a:p>
        </p:txBody>
      </p:sp>
      <p:sp>
        <p:nvSpPr>
          <p:cNvPr id="5" name="텍스트 개체 틀 37"/>
          <p:cNvSpPr>
            <a:spLocks noGrp="1"/>
          </p:cNvSpPr>
          <p:nvPr>
            <p:ph type="body" sz="quarter" idx="26" hasCustomPrompt="1"/>
          </p:nvPr>
        </p:nvSpPr>
        <p:spPr>
          <a:xfrm>
            <a:off x="5861598" y="5998179"/>
            <a:ext cx="3747179" cy="581924"/>
          </a:xfrm>
          <a:prstGeom prst="rect">
            <a:avLst/>
          </a:prstGeom>
        </p:spPr>
        <p:txBody>
          <a:bodyPr anchor="b" anchorCtr="0"/>
          <a:lstStyle>
            <a:lvl1pPr algn="r">
              <a:defRPr sz="1272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1224"/>
            </a:lvl2pPr>
            <a:lvl3pPr>
              <a:defRPr sz="1224"/>
            </a:lvl3pPr>
            <a:lvl4pPr>
              <a:defRPr sz="1224"/>
            </a:lvl4pPr>
            <a:lvl5pPr>
              <a:defRPr sz="1224"/>
            </a:lvl5pPr>
          </a:lstStyle>
          <a:p>
            <a:pPr lvl="0"/>
            <a:r>
              <a:rPr lang="en-US" altLang="ko-KR"/>
              <a:t>Text 13pt</a:t>
            </a:r>
            <a:endParaRPr lang="ko-KR" altLang="en-US"/>
          </a:p>
        </p:txBody>
      </p:sp>
      <p:sp>
        <p:nvSpPr>
          <p:cNvPr id="6" name="제목 개체 틀 1">
            <a:extLst>
              <a:ext uri="{FF2B5EF4-FFF2-40B4-BE49-F238E27FC236}">
                <a16:creationId xmlns:a16="http://schemas.microsoft.com/office/drawing/2014/main" id="{D498AF28-24E3-42EC-A749-53D8C11A1C39}"/>
              </a:ext>
            </a:extLst>
          </p:cNvPr>
          <p:cNvSpPr txBox="1">
            <a:spLocks/>
          </p:cNvSpPr>
          <p:nvPr userDrawn="1"/>
        </p:nvSpPr>
        <p:spPr>
          <a:xfrm>
            <a:off x="693463" y="713356"/>
            <a:ext cx="6633685" cy="678912"/>
          </a:xfrm>
          <a:prstGeom prst="rect">
            <a:avLst/>
          </a:prstGeom>
        </p:spPr>
        <p:txBody>
          <a:bodyPr vert="horz" lIns="89514" tIns="44758" rIns="89514" bIns="44758" rtlCol="0" anchor="ctr" anchorCtr="0">
            <a:normAutofit fontScale="77500" lnSpcReduction="20000"/>
          </a:bodyPr>
          <a:lstStyle>
            <a:lvl1pPr algn="l" defTabSz="914400" rtl="0" eaLnBrk="1" latinLnBrk="1" hangingPunct="1">
              <a:lnSpc>
                <a:spcPct val="150000"/>
              </a:lnSpc>
              <a:spcBef>
                <a:spcPct val="0"/>
              </a:spcBef>
              <a:buNone/>
              <a:defRPr lang="ko-KR" altLang="en-US" sz="37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71" b="1" i="0">
              <a:latin typeface="기아 시그니처 OTF Bold" panose="00000700000000000000" pitchFamily="50" charset="-127"/>
              <a:ea typeface="기아 시그니처 OTF Bold" panose="000007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7756401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Security_KIA POLA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텍스트 개체 틀 37"/>
          <p:cNvSpPr>
            <a:spLocks noGrp="1"/>
          </p:cNvSpPr>
          <p:nvPr>
            <p:ph type="body" sz="quarter" idx="22" hasCustomPrompt="1"/>
          </p:nvPr>
        </p:nvSpPr>
        <p:spPr>
          <a:xfrm>
            <a:off x="283521" y="6347035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r>
              <a:rPr lang="ko-KR" altLang="en-US"/>
              <a:t> </a:t>
            </a:r>
          </a:p>
        </p:txBody>
      </p:sp>
      <p:sp>
        <p:nvSpPr>
          <p:cNvPr id="45" name="텍스트 개체 틀 37"/>
          <p:cNvSpPr>
            <a:spLocks noGrp="1"/>
          </p:cNvSpPr>
          <p:nvPr>
            <p:ph type="body" sz="quarter" idx="23" hasCustomPrompt="1"/>
          </p:nvPr>
        </p:nvSpPr>
        <p:spPr>
          <a:xfrm>
            <a:off x="1233396" y="6347033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r>
              <a:rPr lang="ko-KR" altLang="en-US"/>
              <a:t> </a:t>
            </a:r>
          </a:p>
        </p:txBody>
      </p:sp>
      <p:sp>
        <p:nvSpPr>
          <p:cNvPr id="46" name="텍스트 개체 틀 37"/>
          <p:cNvSpPr>
            <a:spLocks noGrp="1"/>
          </p:cNvSpPr>
          <p:nvPr>
            <p:ph type="body" sz="quarter" idx="24" hasCustomPrompt="1"/>
          </p:nvPr>
        </p:nvSpPr>
        <p:spPr>
          <a:xfrm>
            <a:off x="2183268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r>
              <a:rPr lang="ko-KR" altLang="en-US"/>
              <a:t> </a:t>
            </a:r>
          </a:p>
        </p:txBody>
      </p:sp>
      <p:sp>
        <p:nvSpPr>
          <p:cNvPr id="47" name="텍스트 개체 틀 37"/>
          <p:cNvSpPr>
            <a:spLocks noGrp="1"/>
          </p:cNvSpPr>
          <p:nvPr>
            <p:ph type="body" sz="quarter" idx="25" hasCustomPrompt="1"/>
          </p:nvPr>
        </p:nvSpPr>
        <p:spPr>
          <a:xfrm>
            <a:off x="3133139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r>
              <a:rPr lang="ko-KR" altLang="en-US"/>
              <a:t> </a:t>
            </a:r>
          </a:p>
        </p:txBody>
      </p:sp>
      <p:sp>
        <p:nvSpPr>
          <p:cNvPr id="40" name="텍스트 개체 틀 37"/>
          <p:cNvSpPr>
            <a:spLocks noGrp="1"/>
          </p:cNvSpPr>
          <p:nvPr>
            <p:ph type="body" sz="quarter" idx="18" hasCustomPrompt="1"/>
          </p:nvPr>
        </p:nvSpPr>
        <p:spPr>
          <a:xfrm>
            <a:off x="283521" y="536266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r>
              <a:rPr lang="ko-KR" altLang="en-US"/>
              <a:t> </a:t>
            </a:r>
          </a:p>
        </p:txBody>
      </p:sp>
      <p:sp>
        <p:nvSpPr>
          <p:cNvPr id="41" name="텍스트 개체 틀 37"/>
          <p:cNvSpPr>
            <a:spLocks noGrp="1"/>
          </p:cNvSpPr>
          <p:nvPr>
            <p:ph type="body" sz="quarter" idx="19" hasCustomPrompt="1"/>
          </p:nvPr>
        </p:nvSpPr>
        <p:spPr>
          <a:xfrm>
            <a:off x="1233397" y="5362665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r>
              <a:rPr lang="ko-KR" altLang="en-US"/>
              <a:t> </a:t>
            </a:r>
          </a:p>
        </p:txBody>
      </p:sp>
      <p:sp>
        <p:nvSpPr>
          <p:cNvPr id="42" name="텍스트 개체 틀 37"/>
          <p:cNvSpPr>
            <a:spLocks noGrp="1"/>
          </p:cNvSpPr>
          <p:nvPr>
            <p:ph type="body" sz="quarter" idx="20" hasCustomPrompt="1"/>
          </p:nvPr>
        </p:nvSpPr>
        <p:spPr>
          <a:xfrm>
            <a:off x="2183269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r>
              <a:rPr lang="ko-KR" altLang="en-US"/>
              <a:t> </a:t>
            </a:r>
          </a:p>
        </p:txBody>
      </p:sp>
      <p:sp>
        <p:nvSpPr>
          <p:cNvPr id="43" name="텍스트 개체 틀 37"/>
          <p:cNvSpPr>
            <a:spLocks noGrp="1"/>
          </p:cNvSpPr>
          <p:nvPr>
            <p:ph type="body" sz="quarter" idx="21" hasCustomPrompt="1"/>
          </p:nvPr>
        </p:nvSpPr>
        <p:spPr>
          <a:xfrm>
            <a:off x="3133140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r>
              <a:rPr lang="ko-KR" altLang="en-US"/>
              <a:t> </a:t>
            </a:r>
          </a:p>
        </p:txBody>
      </p:sp>
      <p:pic>
        <p:nvPicPr>
          <p:cNvPr id="23" name="이미지" descr="이미지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20069" y="6289140"/>
            <a:ext cx="1188709" cy="2736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제목 개체 틀 1"/>
          <p:cNvSpPr>
            <a:spLocks noGrp="1"/>
          </p:cNvSpPr>
          <p:nvPr>
            <p:ph type="title" hasCustomPrompt="1"/>
          </p:nvPr>
        </p:nvSpPr>
        <p:spPr>
          <a:xfrm>
            <a:off x="317662" y="310705"/>
            <a:ext cx="7858751" cy="163292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671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Title 37.5pt</a:t>
            </a:r>
            <a:endParaRPr lang="ko-KR" altLang="en-US"/>
          </a:p>
        </p:txBody>
      </p:sp>
      <p:sp>
        <p:nvSpPr>
          <p:cNvPr id="39" name="텍스트 개체 틀 37"/>
          <p:cNvSpPr>
            <a:spLocks noGrp="1"/>
          </p:cNvSpPr>
          <p:nvPr>
            <p:ph type="body" sz="quarter" idx="17" hasCustomPrompt="1"/>
          </p:nvPr>
        </p:nvSpPr>
        <p:spPr>
          <a:xfrm>
            <a:off x="283522" y="4689835"/>
            <a:ext cx="3747179" cy="581924"/>
          </a:xfrm>
          <a:prstGeom prst="rect">
            <a:avLst/>
          </a:prstGeom>
        </p:spPr>
        <p:txBody>
          <a:bodyPr anchor="ctr" anchorCtr="0"/>
          <a:lstStyle>
            <a:lvl1pPr>
              <a:defRPr sz="1272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1224"/>
            </a:lvl2pPr>
            <a:lvl3pPr>
              <a:defRPr sz="1224"/>
            </a:lvl3pPr>
            <a:lvl4pPr>
              <a:defRPr sz="1224"/>
            </a:lvl4pPr>
            <a:lvl5pPr>
              <a:defRPr sz="1224"/>
            </a:lvl5pPr>
          </a:lstStyle>
          <a:p>
            <a:pPr lvl="0"/>
            <a:r>
              <a:rPr lang="en-US" altLang="ko-KR"/>
              <a:t>Text 13pt</a:t>
            </a:r>
            <a:endParaRPr lang="ko-KR" altLang="en-US"/>
          </a:p>
        </p:txBody>
      </p:sp>
      <p:cxnSp>
        <p:nvCxnSpPr>
          <p:cNvPr id="15" name="직선 연결선[R] 14">
            <a:extLst>
              <a:ext uri="{FF2B5EF4-FFF2-40B4-BE49-F238E27FC236}">
                <a16:creationId xmlns:a16="http://schemas.microsoft.com/office/drawing/2014/main" id="{4D38EBC7-DF0E-B64C-B3F1-A326C79B47C5}"/>
              </a:ext>
            </a:extLst>
          </p:cNvPr>
          <p:cNvCxnSpPr/>
          <p:nvPr userDrawn="1"/>
        </p:nvCxnSpPr>
        <p:spPr>
          <a:xfrm>
            <a:off x="283521" y="5362664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직선 연결선[R] 27">
            <a:extLst>
              <a:ext uri="{FF2B5EF4-FFF2-40B4-BE49-F238E27FC236}">
                <a16:creationId xmlns:a16="http://schemas.microsoft.com/office/drawing/2014/main" id="{F0FC99F5-1F35-F141-B7F5-36A0D63D2625}"/>
              </a:ext>
            </a:extLst>
          </p:cNvPr>
          <p:cNvCxnSpPr/>
          <p:nvPr userDrawn="1"/>
        </p:nvCxnSpPr>
        <p:spPr>
          <a:xfrm>
            <a:off x="1235263" y="5362664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직선 연결선[R] 29">
            <a:extLst>
              <a:ext uri="{FF2B5EF4-FFF2-40B4-BE49-F238E27FC236}">
                <a16:creationId xmlns:a16="http://schemas.microsoft.com/office/drawing/2014/main" id="{39F5AFC2-3C86-8D4E-8DE7-03BF3814DDFC}"/>
              </a:ext>
            </a:extLst>
          </p:cNvPr>
          <p:cNvCxnSpPr/>
          <p:nvPr userDrawn="1"/>
        </p:nvCxnSpPr>
        <p:spPr>
          <a:xfrm>
            <a:off x="2179794" y="5362664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직선 연결선[R] 30">
            <a:extLst>
              <a:ext uri="{FF2B5EF4-FFF2-40B4-BE49-F238E27FC236}">
                <a16:creationId xmlns:a16="http://schemas.microsoft.com/office/drawing/2014/main" id="{D9DE6AFF-FD2F-CF4F-9EBA-F1BD8FAAA3E4}"/>
              </a:ext>
            </a:extLst>
          </p:cNvPr>
          <p:cNvCxnSpPr/>
          <p:nvPr userDrawn="1"/>
        </p:nvCxnSpPr>
        <p:spPr>
          <a:xfrm>
            <a:off x="3131536" y="5362664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직선 연결선[R] 31">
            <a:extLst>
              <a:ext uri="{FF2B5EF4-FFF2-40B4-BE49-F238E27FC236}">
                <a16:creationId xmlns:a16="http://schemas.microsoft.com/office/drawing/2014/main" id="{26DC6918-AF79-F348-B769-77E13C3E0FEB}"/>
              </a:ext>
            </a:extLst>
          </p:cNvPr>
          <p:cNvCxnSpPr/>
          <p:nvPr userDrawn="1"/>
        </p:nvCxnSpPr>
        <p:spPr>
          <a:xfrm>
            <a:off x="283521" y="5613287"/>
            <a:ext cx="89756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직선 연결선[R] 32">
            <a:extLst>
              <a:ext uri="{FF2B5EF4-FFF2-40B4-BE49-F238E27FC236}">
                <a16:creationId xmlns:a16="http://schemas.microsoft.com/office/drawing/2014/main" id="{380689FF-096A-9841-A248-BB9CA1A7BD2C}"/>
              </a:ext>
            </a:extLst>
          </p:cNvPr>
          <p:cNvCxnSpPr/>
          <p:nvPr userDrawn="1"/>
        </p:nvCxnSpPr>
        <p:spPr>
          <a:xfrm>
            <a:off x="1235263" y="5613287"/>
            <a:ext cx="89756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직선 연결선[R] 33">
            <a:extLst>
              <a:ext uri="{FF2B5EF4-FFF2-40B4-BE49-F238E27FC236}">
                <a16:creationId xmlns:a16="http://schemas.microsoft.com/office/drawing/2014/main" id="{7675A32B-04C9-DC45-B2E9-67C57145F616}"/>
              </a:ext>
            </a:extLst>
          </p:cNvPr>
          <p:cNvCxnSpPr/>
          <p:nvPr userDrawn="1"/>
        </p:nvCxnSpPr>
        <p:spPr>
          <a:xfrm>
            <a:off x="2179794" y="5613287"/>
            <a:ext cx="89756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직선 연결선[R] 34">
            <a:extLst>
              <a:ext uri="{FF2B5EF4-FFF2-40B4-BE49-F238E27FC236}">
                <a16:creationId xmlns:a16="http://schemas.microsoft.com/office/drawing/2014/main" id="{CF700D06-750C-C84D-814C-712BE29B5542}"/>
              </a:ext>
            </a:extLst>
          </p:cNvPr>
          <p:cNvCxnSpPr/>
          <p:nvPr userDrawn="1"/>
        </p:nvCxnSpPr>
        <p:spPr>
          <a:xfrm>
            <a:off x="3131536" y="5613287"/>
            <a:ext cx="89756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직선 연결선[R] 35">
            <a:extLst>
              <a:ext uri="{FF2B5EF4-FFF2-40B4-BE49-F238E27FC236}">
                <a16:creationId xmlns:a16="http://schemas.microsoft.com/office/drawing/2014/main" id="{3B1A8A67-7E04-DD41-9CDC-D385F49F7DC7}"/>
              </a:ext>
            </a:extLst>
          </p:cNvPr>
          <p:cNvCxnSpPr/>
          <p:nvPr userDrawn="1"/>
        </p:nvCxnSpPr>
        <p:spPr>
          <a:xfrm>
            <a:off x="283521" y="6343977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직선 연결선[R] 36">
            <a:extLst>
              <a:ext uri="{FF2B5EF4-FFF2-40B4-BE49-F238E27FC236}">
                <a16:creationId xmlns:a16="http://schemas.microsoft.com/office/drawing/2014/main" id="{21F9CE27-3948-824F-9E9D-FBC6883A3504}"/>
              </a:ext>
            </a:extLst>
          </p:cNvPr>
          <p:cNvCxnSpPr/>
          <p:nvPr userDrawn="1"/>
        </p:nvCxnSpPr>
        <p:spPr>
          <a:xfrm>
            <a:off x="1235263" y="6343977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직선 연결선[R] 37">
            <a:extLst>
              <a:ext uri="{FF2B5EF4-FFF2-40B4-BE49-F238E27FC236}">
                <a16:creationId xmlns:a16="http://schemas.microsoft.com/office/drawing/2014/main" id="{90808BE0-9329-3D44-9C46-8B4C3CE4F220}"/>
              </a:ext>
            </a:extLst>
          </p:cNvPr>
          <p:cNvCxnSpPr/>
          <p:nvPr userDrawn="1"/>
        </p:nvCxnSpPr>
        <p:spPr>
          <a:xfrm>
            <a:off x="2179794" y="6343977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직선 연결선[R] 47">
            <a:extLst>
              <a:ext uri="{FF2B5EF4-FFF2-40B4-BE49-F238E27FC236}">
                <a16:creationId xmlns:a16="http://schemas.microsoft.com/office/drawing/2014/main" id="{23D3E8AA-B964-7B47-8F97-E4E5FDDEDE70}"/>
              </a:ext>
            </a:extLst>
          </p:cNvPr>
          <p:cNvCxnSpPr/>
          <p:nvPr userDrawn="1"/>
        </p:nvCxnSpPr>
        <p:spPr>
          <a:xfrm>
            <a:off x="3131536" y="6343977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49" name="Group 11">
            <a:extLst>
              <a:ext uri="{FF2B5EF4-FFF2-40B4-BE49-F238E27FC236}">
                <a16:creationId xmlns:a16="http://schemas.microsoft.com/office/drawing/2014/main" id="{A4FCE9AC-776D-A44A-8A80-1DD4BED8F87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75321524"/>
              </p:ext>
            </p:extLst>
          </p:nvPr>
        </p:nvGraphicFramePr>
        <p:xfrm>
          <a:off x="8471968" y="310705"/>
          <a:ext cx="1136809" cy="734817"/>
        </p:xfrm>
        <a:graphic>
          <a:graphicData uri="http://schemas.openxmlformats.org/drawingml/2006/table">
            <a:tbl>
              <a:tblPr/>
              <a:tblGrid>
                <a:gridCol w="853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latin typeface="기아 시그니처 OTF Regular" panose="00000500000000000000" pitchFamily="50" charset="-127"/>
                          <a:ea typeface="기아 시그니처 OTF Regular" panose="00000500000000000000" pitchFamily="50" charset="-127"/>
                        </a:rPr>
                        <a:t>의사결정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Regular" panose="00000500000000000000" pitchFamily="50" charset="-127"/>
                        <a:ea typeface="기아 시그니처 OTF Regular" panose="00000500000000000000" pitchFamily="50" charset="-127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●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정보전달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○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지시사항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○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1" name="Text Box 38">
            <a:extLst>
              <a:ext uri="{FF2B5EF4-FFF2-40B4-BE49-F238E27FC236}">
                <a16:creationId xmlns:a16="http://schemas.microsoft.com/office/drawing/2014/main" id="{BB2BE6AE-7D1B-0D49-840C-D5DE771AFCE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71969" y="1276968"/>
            <a:ext cx="1136808" cy="2934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200" tIns="41101" rIns="82200" bIns="41101" anchor="ctr"/>
          <a:lstStyle>
            <a:defPPr>
              <a:defRPr lang="ko-KR"/>
            </a:defPPr>
            <a:lvl1pPr algn="ctr" fontAlgn="auto">
              <a:spcBef>
                <a:spcPts val="363"/>
              </a:spcBef>
              <a:spcAft>
                <a:spcPts val="0"/>
              </a:spcAft>
              <a:defRPr kumimoji="1" sz="1088" b="1">
                <a:solidFill>
                  <a:srgbClr val="FF0000"/>
                </a:solidFill>
                <a:latin typeface="+mj-ea"/>
                <a:ea typeface="굴림" charset="-127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5pPr>
            <a:lvl6pPr marL="2286000" defTabSz="914400">
              <a:defRPr kumimoji="1">
                <a:latin typeface="맑은 고딕" pitchFamily="50" charset="-127"/>
                <a:ea typeface="굴림" charset="-127"/>
              </a:defRPr>
            </a:lvl6pPr>
            <a:lvl7pPr marL="2743200" defTabSz="914400">
              <a:defRPr kumimoji="1">
                <a:latin typeface="맑은 고딕" pitchFamily="50" charset="-127"/>
                <a:ea typeface="굴림" charset="-127"/>
              </a:defRPr>
            </a:lvl7pPr>
            <a:lvl8pPr marL="3200400" defTabSz="914400">
              <a:defRPr kumimoji="1">
                <a:latin typeface="맑은 고딕" pitchFamily="50" charset="-127"/>
                <a:ea typeface="굴림" charset="-127"/>
              </a:defRPr>
            </a:lvl8pPr>
            <a:lvl9pPr marL="3657600" defTabSz="914400">
              <a:defRPr kumimoji="1">
                <a:latin typeface="맑은 고딕" pitchFamily="50" charset="-127"/>
                <a:ea typeface="굴림" charset="-127"/>
              </a:defRPr>
            </a:lvl9pPr>
          </a:lstStyle>
          <a:p>
            <a:pPr>
              <a:spcBef>
                <a:spcPts val="0"/>
              </a:spcBef>
            </a:pPr>
            <a:r>
              <a:rPr lang="ko-KR" altLang="en-US" sz="1000" b="1" i="0" spc="0" baseline="0" err="1">
                <a:latin typeface="기아 시그니처 OTF Regular" panose="00000500000000000000" pitchFamily="50" charset="-127"/>
                <a:ea typeface="기아 시그니처 OTF Regular" panose="00000500000000000000" pitchFamily="50" charset="-127"/>
              </a:rPr>
              <a:t>사내한</a:t>
            </a:r>
            <a:endParaRPr lang="en-US" altLang="ko-KR" sz="1000" b="1" i="0" spc="0" baseline="0">
              <a:latin typeface="기아 시그니처 OTF Regular" panose="00000500000000000000" pitchFamily="50" charset="-127"/>
              <a:ea typeface="기아 시그니처 OTF Regular" panose="00000500000000000000" pitchFamily="50" charset="-127"/>
            </a:endParaRPr>
          </a:p>
          <a:p>
            <a:pPr>
              <a:spcBef>
                <a:spcPts val="0"/>
              </a:spcBef>
            </a:pPr>
            <a:r>
              <a:rPr lang="en-US" altLang="ko-KR" sz="1000" b="1" i="0" spc="0" baseline="0">
                <a:latin typeface="기아 시그니처 OTF Bold" panose="00000700000000000000" pitchFamily="50" charset="-127"/>
                <a:ea typeface="기아 시그니처 OTF Regular" panose="00000500000000000000" pitchFamily="50" charset="-127"/>
              </a:rPr>
              <a:t>RESTRICTED</a:t>
            </a:r>
            <a:endParaRPr lang="ko-KR" altLang="en-US" sz="1000" b="1" i="0" spc="0" baseline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462308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_Security_KIA POLA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텍스트 개체 틀 37"/>
          <p:cNvSpPr>
            <a:spLocks noGrp="1"/>
          </p:cNvSpPr>
          <p:nvPr>
            <p:ph type="body" sz="quarter" idx="22" hasCustomPrompt="1"/>
          </p:nvPr>
        </p:nvSpPr>
        <p:spPr>
          <a:xfrm>
            <a:off x="283521" y="6347035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r>
              <a:rPr lang="ko-KR" altLang="en-US"/>
              <a:t> </a:t>
            </a:r>
          </a:p>
        </p:txBody>
      </p:sp>
      <p:sp>
        <p:nvSpPr>
          <p:cNvPr id="45" name="텍스트 개체 틀 37"/>
          <p:cNvSpPr>
            <a:spLocks noGrp="1"/>
          </p:cNvSpPr>
          <p:nvPr>
            <p:ph type="body" sz="quarter" idx="23" hasCustomPrompt="1"/>
          </p:nvPr>
        </p:nvSpPr>
        <p:spPr>
          <a:xfrm>
            <a:off x="1233396" y="6347033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r>
              <a:rPr lang="ko-KR" altLang="en-US"/>
              <a:t> </a:t>
            </a:r>
          </a:p>
        </p:txBody>
      </p:sp>
      <p:sp>
        <p:nvSpPr>
          <p:cNvPr id="46" name="텍스트 개체 틀 37"/>
          <p:cNvSpPr>
            <a:spLocks noGrp="1"/>
          </p:cNvSpPr>
          <p:nvPr>
            <p:ph type="body" sz="quarter" idx="24" hasCustomPrompt="1"/>
          </p:nvPr>
        </p:nvSpPr>
        <p:spPr>
          <a:xfrm>
            <a:off x="2183268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r>
              <a:rPr lang="ko-KR" altLang="en-US"/>
              <a:t> </a:t>
            </a:r>
          </a:p>
        </p:txBody>
      </p:sp>
      <p:sp>
        <p:nvSpPr>
          <p:cNvPr id="47" name="텍스트 개체 틀 37"/>
          <p:cNvSpPr>
            <a:spLocks noGrp="1"/>
          </p:cNvSpPr>
          <p:nvPr>
            <p:ph type="body" sz="quarter" idx="25" hasCustomPrompt="1"/>
          </p:nvPr>
        </p:nvSpPr>
        <p:spPr>
          <a:xfrm>
            <a:off x="3133139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r>
              <a:rPr lang="ko-KR" altLang="en-US"/>
              <a:t> </a:t>
            </a:r>
          </a:p>
        </p:txBody>
      </p:sp>
      <p:sp>
        <p:nvSpPr>
          <p:cNvPr id="40" name="텍스트 개체 틀 37"/>
          <p:cNvSpPr>
            <a:spLocks noGrp="1"/>
          </p:cNvSpPr>
          <p:nvPr>
            <p:ph type="body" sz="quarter" idx="18" hasCustomPrompt="1"/>
          </p:nvPr>
        </p:nvSpPr>
        <p:spPr>
          <a:xfrm>
            <a:off x="283521" y="536266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r>
              <a:rPr lang="ko-KR" altLang="en-US"/>
              <a:t> </a:t>
            </a:r>
          </a:p>
        </p:txBody>
      </p:sp>
      <p:sp>
        <p:nvSpPr>
          <p:cNvPr id="41" name="텍스트 개체 틀 37"/>
          <p:cNvSpPr>
            <a:spLocks noGrp="1"/>
          </p:cNvSpPr>
          <p:nvPr>
            <p:ph type="body" sz="quarter" idx="19" hasCustomPrompt="1"/>
          </p:nvPr>
        </p:nvSpPr>
        <p:spPr>
          <a:xfrm>
            <a:off x="1233397" y="5362665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r>
              <a:rPr lang="ko-KR" altLang="en-US"/>
              <a:t> </a:t>
            </a:r>
          </a:p>
        </p:txBody>
      </p:sp>
      <p:sp>
        <p:nvSpPr>
          <p:cNvPr id="42" name="텍스트 개체 틀 37"/>
          <p:cNvSpPr>
            <a:spLocks noGrp="1"/>
          </p:cNvSpPr>
          <p:nvPr>
            <p:ph type="body" sz="quarter" idx="20" hasCustomPrompt="1"/>
          </p:nvPr>
        </p:nvSpPr>
        <p:spPr>
          <a:xfrm>
            <a:off x="2183269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r>
              <a:rPr lang="ko-KR" altLang="en-US"/>
              <a:t> </a:t>
            </a:r>
          </a:p>
        </p:txBody>
      </p:sp>
      <p:sp>
        <p:nvSpPr>
          <p:cNvPr id="43" name="텍스트 개체 틀 37"/>
          <p:cNvSpPr>
            <a:spLocks noGrp="1"/>
          </p:cNvSpPr>
          <p:nvPr>
            <p:ph type="body" sz="quarter" idx="21" hasCustomPrompt="1"/>
          </p:nvPr>
        </p:nvSpPr>
        <p:spPr>
          <a:xfrm>
            <a:off x="3133140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r>
              <a:rPr lang="ko-KR" altLang="en-US"/>
              <a:t> </a:t>
            </a:r>
          </a:p>
        </p:txBody>
      </p:sp>
      <p:pic>
        <p:nvPicPr>
          <p:cNvPr id="23" name="이미지" descr="이미지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20069" y="6289140"/>
            <a:ext cx="1188709" cy="273676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텍스트 개체 틀 37"/>
          <p:cNvSpPr>
            <a:spLocks noGrp="1"/>
          </p:cNvSpPr>
          <p:nvPr>
            <p:ph type="body" sz="quarter" idx="17" hasCustomPrompt="1"/>
          </p:nvPr>
        </p:nvSpPr>
        <p:spPr>
          <a:xfrm>
            <a:off x="283522" y="4689835"/>
            <a:ext cx="3747179" cy="581924"/>
          </a:xfrm>
          <a:prstGeom prst="rect">
            <a:avLst/>
          </a:prstGeom>
        </p:spPr>
        <p:txBody>
          <a:bodyPr anchor="ctr" anchorCtr="0"/>
          <a:lstStyle>
            <a:lvl1pPr>
              <a:defRPr sz="1272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1224"/>
            </a:lvl2pPr>
            <a:lvl3pPr>
              <a:defRPr sz="1224"/>
            </a:lvl3pPr>
            <a:lvl4pPr>
              <a:defRPr sz="1224"/>
            </a:lvl4pPr>
            <a:lvl5pPr>
              <a:defRPr sz="1224"/>
            </a:lvl5pPr>
          </a:lstStyle>
          <a:p>
            <a:pPr lvl="0"/>
            <a:r>
              <a:rPr lang="en-US" altLang="ko-KR"/>
              <a:t>Text 13pt</a:t>
            </a:r>
            <a:endParaRPr lang="ko-KR" altLang="en-US"/>
          </a:p>
        </p:txBody>
      </p:sp>
      <p:cxnSp>
        <p:nvCxnSpPr>
          <p:cNvPr id="15" name="직선 연결선[R] 14">
            <a:extLst>
              <a:ext uri="{FF2B5EF4-FFF2-40B4-BE49-F238E27FC236}">
                <a16:creationId xmlns:a16="http://schemas.microsoft.com/office/drawing/2014/main" id="{4D38EBC7-DF0E-B64C-B3F1-A326C79B47C5}"/>
              </a:ext>
            </a:extLst>
          </p:cNvPr>
          <p:cNvCxnSpPr/>
          <p:nvPr userDrawn="1"/>
        </p:nvCxnSpPr>
        <p:spPr>
          <a:xfrm>
            <a:off x="283521" y="5362664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직선 연결선[R] 27">
            <a:extLst>
              <a:ext uri="{FF2B5EF4-FFF2-40B4-BE49-F238E27FC236}">
                <a16:creationId xmlns:a16="http://schemas.microsoft.com/office/drawing/2014/main" id="{F0FC99F5-1F35-F141-B7F5-36A0D63D2625}"/>
              </a:ext>
            </a:extLst>
          </p:cNvPr>
          <p:cNvCxnSpPr/>
          <p:nvPr userDrawn="1"/>
        </p:nvCxnSpPr>
        <p:spPr>
          <a:xfrm>
            <a:off x="1235263" y="5362664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직선 연결선[R] 29">
            <a:extLst>
              <a:ext uri="{FF2B5EF4-FFF2-40B4-BE49-F238E27FC236}">
                <a16:creationId xmlns:a16="http://schemas.microsoft.com/office/drawing/2014/main" id="{39F5AFC2-3C86-8D4E-8DE7-03BF3814DDFC}"/>
              </a:ext>
            </a:extLst>
          </p:cNvPr>
          <p:cNvCxnSpPr/>
          <p:nvPr userDrawn="1"/>
        </p:nvCxnSpPr>
        <p:spPr>
          <a:xfrm>
            <a:off x="2179794" y="5362664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직선 연결선[R] 30">
            <a:extLst>
              <a:ext uri="{FF2B5EF4-FFF2-40B4-BE49-F238E27FC236}">
                <a16:creationId xmlns:a16="http://schemas.microsoft.com/office/drawing/2014/main" id="{D9DE6AFF-FD2F-CF4F-9EBA-F1BD8FAAA3E4}"/>
              </a:ext>
            </a:extLst>
          </p:cNvPr>
          <p:cNvCxnSpPr/>
          <p:nvPr userDrawn="1"/>
        </p:nvCxnSpPr>
        <p:spPr>
          <a:xfrm>
            <a:off x="3131536" y="5362664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직선 연결선[R] 31">
            <a:extLst>
              <a:ext uri="{FF2B5EF4-FFF2-40B4-BE49-F238E27FC236}">
                <a16:creationId xmlns:a16="http://schemas.microsoft.com/office/drawing/2014/main" id="{26DC6918-AF79-F348-B769-77E13C3E0FEB}"/>
              </a:ext>
            </a:extLst>
          </p:cNvPr>
          <p:cNvCxnSpPr/>
          <p:nvPr userDrawn="1"/>
        </p:nvCxnSpPr>
        <p:spPr>
          <a:xfrm>
            <a:off x="283521" y="5613287"/>
            <a:ext cx="89756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직선 연결선[R] 32">
            <a:extLst>
              <a:ext uri="{FF2B5EF4-FFF2-40B4-BE49-F238E27FC236}">
                <a16:creationId xmlns:a16="http://schemas.microsoft.com/office/drawing/2014/main" id="{380689FF-096A-9841-A248-BB9CA1A7BD2C}"/>
              </a:ext>
            </a:extLst>
          </p:cNvPr>
          <p:cNvCxnSpPr/>
          <p:nvPr userDrawn="1"/>
        </p:nvCxnSpPr>
        <p:spPr>
          <a:xfrm>
            <a:off x="1235263" y="5613287"/>
            <a:ext cx="89756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직선 연결선[R] 33">
            <a:extLst>
              <a:ext uri="{FF2B5EF4-FFF2-40B4-BE49-F238E27FC236}">
                <a16:creationId xmlns:a16="http://schemas.microsoft.com/office/drawing/2014/main" id="{7675A32B-04C9-DC45-B2E9-67C57145F616}"/>
              </a:ext>
            </a:extLst>
          </p:cNvPr>
          <p:cNvCxnSpPr/>
          <p:nvPr userDrawn="1"/>
        </p:nvCxnSpPr>
        <p:spPr>
          <a:xfrm>
            <a:off x="2179794" y="5613287"/>
            <a:ext cx="89756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직선 연결선[R] 34">
            <a:extLst>
              <a:ext uri="{FF2B5EF4-FFF2-40B4-BE49-F238E27FC236}">
                <a16:creationId xmlns:a16="http://schemas.microsoft.com/office/drawing/2014/main" id="{CF700D06-750C-C84D-814C-712BE29B5542}"/>
              </a:ext>
            </a:extLst>
          </p:cNvPr>
          <p:cNvCxnSpPr/>
          <p:nvPr userDrawn="1"/>
        </p:nvCxnSpPr>
        <p:spPr>
          <a:xfrm>
            <a:off x="3131536" y="5613287"/>
            <a:ext cx="89756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직선 연결선[R] 35">
            <a:extLst>
              <a:ext uri="{FF2B5EF4-FFF2-40B4-BE49-F238E27FC236}">
                <a16:creationId xmlns:a16="http://schemas.microsoft.com/office/drawing/2014/main" id="{3B1A8A67-7E04-DD41-9CDC-D385F49F7DC7}"/>
              </a:ext>
            </a:extLst>
          </p:cNvPr>
          <p:cNvCxnSpPr/>
          <p:nvPr userDrawn="1"/>
        </p:nvCxnSpPr>
        <p:spPr>
          <a:xfrm>
            <a:off x="283521" y="6343977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직선 연결선[R] 36">
            <a:extLst>
              <a:ext uri="{FF2B5EF4-FFF2-40B4-BE49-F238E27FC236}">
                <a16:creationId xmlns:a16="http://schemas.microsoft.com/office/drawing/2014/main" id="{21F9CE27-3948-824F-9E9D-FBC6883A3504}"/>
              </a:ext>
            </a:extLst>
          </p:cNvPr>
          <p:cNvCxnSpPr/>
          <p:nvPr userDrawn="1"/>
        </p:nvCxnSpPr>
        <p:spPr>
          <a:xfrm>
            <a:off x="1235263" y="6343977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직선 연결선[R] 37">
            <a:extLst>
              <a:ext uri="{FF2B5EF4-FFF2-40B4-BE49-F238E27FC236}">
                <a16:creationId xmlns:a16="http://schemas.microsoft.com/office/drawing/2014/main" id="{90808BE0-9329-3D44-9C46-8B4C3CE4F220}"/>
              </a:ext>
            </a:extLst>
          </p:cNvPr>
          <p:cNvCxnSpPr/>
          <p:nvPr userDrawn="1"/>
        </p:nvCxnSpPr>
        <p:spPr>
          <a:xfrm>
            <a:off x="2179794" y="6343977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직선 연결선[R] 47">
            <a:extLst>
              <a:ext uri="{FF2B5EF4-FFF2-40B4-BE49-F238E27FC236}">
                <a16:creationId xmlns:a16="http://schemas.microsoft.com/office/drawing/2014/main" id="{23D3E8AA-B964-7B47-8F97-E4E5FDDEDE70}"/>
              </a:ext>
            </a:extLst>
          </p:cNvPr>
          <p:cNvCxnSpPr/>
          <p:nvPr userDrawn="1"/>
        </p:nvCxnSpPr>
        <p:spPr>
          <a:xfrm>
            <a:off x="3131536" y="6343977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제목 개체 틀 1">
            <a:extLst>
              <a:ext uri="{FF2B5EF4-FFF2-40B4-BE49-F238E27FC236}">
                <a16:creationId xmlns:a16="http://schemas.microsoft.com/office/drawing/2014/main" id="{084BEE08-A485-4847-9F44-F677B5C812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662" y="310705"/>
            <a:ext cx="7858751" cy="163292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671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Title 37.5pt</a:t>
            </a:r>
            <a:endParaRPr lang="ko-KR" altLang="en-US"/>
          </a:p>
        </p:txBody>
      </p:sp>
      <p:graphicFrame>
        <p:nvGraphicFramePr>
          <p:cNvPr id="50" name="Group 11">
            <a:extLst>
              <a:ext uri="{FF2B5EF4-FFF2-40B4-BE49-F238E27FC236}">
                <a16:creationId xmlns:a16="http://schemas.microsoft.com/office/drawing/2014/main" id="{27D37CFC-24D1-DE43-BB0A-57295F2E449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86070673"/>
              </p:ext>
            </p:extLst>
          </p:nvPr>
        </p:nvGraphicFramePr>
        <p:xfrm>
          <a:off x="8471968" y="310705"/>
          <a:ext cx="1136809" cy="734817"/>
        </p:xfrm>
        <a:graphic>
          <a:graphicData uri="http://schemas.openxmlformats.org/drawingml/2006/table">
            <a:tbl>
              <a:tblPr/>
              <a:tblGrid>
                <a:gridCol w="853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latin typeface="기아 시그니처 OTF Regular" panose="00000500000000000000" pitchFamily="50" charset="-127"/>
                          <a:ea typeface="기아 시그니처 OTF Regular" panose="00000500000000000000" pitchFamily="50" charset="-127"/>
                        </a:rPr>
                        <a:t>의사결정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Regular" panose="00000500000000000000" pitchFamily="50" charset="-127"/>
                        <a:ea typeface="기아 시그니처 OTF Regular" panose="00000500000000000000" pitchFamily="50" charset="-127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●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정보전달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○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지시사항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○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1" name="Text Box 38">
            <a:extLst>
              <a:ext uri="{FF2B5EF4-FFF2-40B4-BE49-F238E27FC236}">
                <a16:creationId xmlns:a16="http://schemas.microsoft.com/office/drawing/2014/main" id="{0FCF6014-23D4-434F-B325-684D7DBBF86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71969" y="1276968"/>
            <a:ext cx="1136808" cy="2934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200" tIns="41101" rIns="82200" bIns="41101" anchor="ctr"/>
          <a:lstStyle>
            <a:defPPr>
              <a:defRPr lang="ko-KR"/>
            </a:defPPr>
            <a:lvl1pPr algn="ctr" fontAlgn="auto">
              <a:spcBef>
                <a:spcPts val="363"/>
              </a:spcBef>
              <a:spcAft>
                <a:spcPts val="0"/>
              </a:spcAft>
              <a:defRPr kumimoji="1" sz="1088" b="1">
                <a:solidFill>
                  <a:srgbClr val="FF0000"/>
                </a:solidFill>
                <a:latin typeface="+mj-ea"/>
                <a:ea typeface="굴림" charset="-127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5pPr>
            <a:lvl6pPr marL="2286000" defTabSz="914400">
              <a:defRPr kumimoji="1">
                <a:latin typeface="맑은 고딕" pitchFamily="50" charset="-127"/>
                <a:ea typeface="굴림" charset="-127"/>
              </a:defRPr>
            </a:lvl6pPr>
            <a:lvl7pPr marL="2743200" defTabSz="914400">
              <a:defRPr kumimoji="1">
                <a:latin typeface="맑은 고딕" pitchFamily="50" charset="-127"/>
                <a:ea typeface="굴림" charset="-127"/>
              </a:defRPr>
            </a:lvl7pPr>
            <a:lvl8pPr marL="3200400" defTabSz="914400">
              <a:defRPr kumimoji="1">
                <a:latin typeface="맑은 고딕" pitchFamily="50" charset="-127"/>
                <a:ea typeface="굴림" charset="-127"/>
              </a:defRPr>
            </a:lvl8pPr>
            <a:lvl9pPr marL="3657600" defTabSz="914400">
              <a:defRPr kumimoji="1">
                <a:latin typeface="맑은 고딕" pitchFamily="50" charset="-127"/>
                <a:ea typeface="굴림" charset="-127"/>
              </a:defRPr>
            </a:lvl9pPr>
          </a:lstStyle>
          <a:p>
            <a:pPr>
              <a:spcBef>
                <a:spcPts val="0"/>
              </a:spcBef>
            </a:pPr>
            <a:r>
              <a:rPr lang="ko-KR" altLang="en-US" sz="1000" b="1" i="0" spc="0" baseline="0">
                <a:latin typeface="기아 시그니처 OTF Regular" panose="00000500000000000000" pitchFamily="50" charset="-127"/>
                <a:ea typeface="기아 시그니처 OTF Regular" panose="00000500000000000000" pitchFamily="50" charset="-127"/>
              </a:rPr>
              <a:t>비밀</a:t>
            </a:r>
            <a:endParaRPr lang="en-US" altLang="ko-KR" sz="1000" b="1" i="0" spc="0" baseline="0">
              <a:latin typeface="기아 시그니처 OTF Regular" panose="00000500000000000000" pitchFamily="50" charset="-127"/>
              <a:ea typeface="기아 시그니처 OTF Regular" panose="00000500000000000000" pitchFamily="50" charset="-127"/>
            </a:endParaRPr>
          </a:p>
          <a:p>
            <a:pPr>
              <a:spcBef>
                <a:spcPts val="0"/>
              </a:spcBef>
            </a:pPr>
            <a:r>
              <a:rPr lang="en-US" altLang="ko-KR" sz="1000" b="1" i="0" spc="0" baseline="0">
                <a:latin typeface="기아 시그니처 OTF Bold" panose="00000700000000000000" pitchFamily="50" charset="-127"/>
                <a:ea typeface="기아 시그니처 OTF Regular" panose="00000500000000000000" pitchFamily="50" charset="-127"/>
              </a:rPr>
              <a:t>SECRET</a:t>
            </a:r>
            <a:endParaRPr lang="ko-KR" altLang="en-US" sz="1000" b="1" i="0" spc="0" baseline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14321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_Security_KIA POLA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텍스트 개체 틀 37"/>
          <p:cNvSpPr>
            <a:spLocks noGrp="1"/>
          </p:cNvSpPr>
          <p:nvPr>
            <p:ph type="body" sz="quarter" idx="22" hasCustomPrompt="1"/>
          </p:nvPr>
        </p:nvSpPr>
        <p:spPr>
          <a:xfrm>
            <a:off x="283521" y="6347035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r>
              <a:rPr lang="ko-KR" altLang="en-US"/>
              <a:t> </a:t>
            </a:r>
          </a:p>
        </p:txBody>
      </p:sp>
      <p:sp>
        <p:nvSpPr>
          <p:cNvPr id="45" name="텍스트 개체 틀 37"/>
          <p:cNvSpPr>
            <a:spLocks noGrp="1"/>
          </p:cNvSpPr>
          <p:nvPr>
            <p:ph type="body" sz="quarter" idx="23" hasCustomPrompt="1"/>
          </p:nvPr>
        </p:nvSpPr>
        <p:spPr>
          <a:xfrm>
            <a:off x="1233396" y="6347033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r>
              <a:rPr lang="ko-KR" altLang="en-US"/>
              <a:t> </a:t>
            </a:r>
          </a:p>
        </p:txBody>
      </p:sp>
      <p:sp>
        <p:nvSpPr>
          <p:cNvPr id="46" name="텍스트 개체 틀 37"/>
          <p:cNvSpPr>
            <a:spLocks noGrp="1"/>
          </p:cNvSpPr>
          <p:nvPr>
            <p:ph type="body" sz="quarter" idx="24" hasCustomPrompt="1"/>
          </p:nvPr>
        </p:nvSpPr>
        <p:spPr>
          <a:xfrm>
            <a:off x="2183268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r>
              <a:rPr lang="ko-KR" altLang="en-US"/>
              <a:t> </a:t>
            </a:r>
          </a:p>
        </p:txBody>
      </p:sp>
      <p:sp>
        <p:nvSpPr>
          <p:cNvPr id="47" name="텍스트 개체 틀 37"/>
          <p:cNvSpPr>
            <a:spLocks noGrp="1"/>
          </p:cNvSpPr>
          <p:nvPr>
            <p:ph type="body" sz="quarter" idx="25" hasCustomPrompt="1"/>
          </p:nvPr>
        </p:nvSpPr>
        <p:spPr>
          <a:xfrm>
            <a:off x="3133139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r>
              <a:rPr lang="ko-KR" altLang="en-US"/>
              <a:t> </a:t>
            </a:r>
          </a:p>
        </p:txBody>
      </p:sp>
      <p:sp>
        <p:nvSpPr>
          <p:cNvPr id="40" name="텍스트 개체 틀 37"/>
          <p:cNvSpPr>
            <a:spLocks noGrp="1"/>
          </p:cNvSpPr>
          <p:nvPr>
            <p:ph type="body" sz="quarter" idx="18" hasCustomPrompt="1"/>
          </p:nvPr>
        </p:nvSpPr>
        <p:spPr>
          <a:xfrm>
            <a:off x="283521" y="536266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r>
              <a:rPr lang="ko-KR" altLang="en-US"/>
              <a:t> </a:t>
            </a:r>
          </a:p>
        </p:txBody>
      </p:sp>
      <p:sp>
        <p:nvSpPr>
          <p:cNvPr id="41" name="텍스트 개체 틀 37"/>
          <p:cNvSpPr>
            <a:spLocks noGrp="1"/>
          </p:cNvSpPr>
          <p:nvPr>
            <p:ph type="body" sz="quarter" idx="19" hasCustomPrompt="1"/>
          </p:nvPr>
        </p:nvSpPr>
        <p:spPr>
          <a:xfrm>
            <a:off x="1233397" y="5362665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r>
              <a:rPr lang="ko-KR" altLang="en-US"/>
              <a:t> </a:t>
            </a:r>
          </a:p>
        </p:txBody>
      </p:sp>
      <p:sp>
        <p:nvSpPr>
          <p:cNvPr id="42" name="텍스트 개체 틀 37"/>
          <p:cNvSpPr>
            <a:spLocks noGrp="1"/>
          </p:cNvSpPr>
          <p:nvPr>
            <p:ph type="body" sz="quarter" idx="20" hasCustomPrompt="1"/>
          </p:nvPr>
        </p:nvSpPr>
        <p:spPr>
          <a:xfrm>
            <a:off x="2183269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r>
              <a:rPr lang="ko-KR" altLang="en-US"/>
              <a:t> </a:t>
            </a:r>
          </a:p>
        </p:txBody>
      </p:sp>
      <p:sp>
        <p:nvSpPr>
          <p:cNvPr id="43" name="텍스트 개체 틀 37"/>
          <p:cNvSpPr>
            <a:spLocks noGrp="1"/>
          </p:cNvSpPr>
          <p:nvPr>
            <p:ph type="body" sz="quarter" idx="21" hasCustomPrompt="1"/>
          </p:nvPr>
        </p:nvSpPr>
        <p:spPr>
          <a:xfrm>
            <a:off x="3133140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r>
              <a:rPr lang="ko-KR" altLang="en-US"/>
              <a:t> </a:t>
            </a:r>
          </a:p>
        </p:txBody>
      </p:sp>
      <p:pic>
        <p:nvPicPr>
          <p:cNvPr id="23" name="이미지" descr="이미지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20069" y="6289140"/>
            <a:ext cx="1188709" cy="273676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텍스트 개체 틀 37"/>
          <p:cNvSpPr>
            <a:spLocks noGrp="1"/>
          </p:cNvSpPr>
          <p:nvPr>
            <p:ph type="body" sz="quarter" idx="17" hasCustomPrompt="1"/>
          </p:nvPr>
        </p:nvSpPr>
        <p:spPr>
          <a:xfrm>
            <a:off x="283522" y="4689835"/>
            <a:ext cx="3747179" cy="581924"/>
          </a:xfrm>
          <a:prstGeom prst="rect">
            <a:avLst/>
          </a:prstGeom>
        </p:spPr>
        <p:txBody>
          <a:bodyPr anchor="ctr" anchorCtr="0"/>
          <a:lstStyle>
            <a:lvl1pPr>
              <a:defRPr sz="1272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1224"/>
            </a:lvl2pPr>
            <a:lvl3pPr>
              <a:defRPr sz="1224"/>
            </a:lvl3pPr>
            <a:lvl4pPr>
              <a:defRPr sz="1224"/>
            </a:lvl4pPr>
            <a:lvl5pPr>
              <a:defRPr sz="1224"/>
            </a:lvl5pPr>
          </a:lstStyle>
          <a:p>
            <a:pPr lvl="0"/>
            <a:r>
              <a:rPr lang="en-US" altLang="ko-KR"/>
              <a:t>Text 13pt</a:t>
            </a:r>
            <a:endParaRPr lang="ko-KR" altLang="en-US"/>
          </a:p>
        </p:txBody>
      </p:sp>
      <p:cxnSp>
        <p:nvCxnSpPr>
          <p:cNvPr id="15" name="직선 연결선[R] 14">
            <a:extLst>
              <a:ext uri="{FF2B5EF4-FFF2-40B4-BE49-F238E27FC236}">
                <a16:creationId xmlns:a16="http://schemas.microsoft.com/office/drawing/2014/main" id="{4D38EBC7-DF0E-B64C-B3F1-A326C79B47C5}"/>
              </a:ext>
            </a:extLst>
          </p:cNvPr>
          <p:cNvCxnSpPr/>
          <p:nvPr userDrawn="1"/>
        </p:nvCxnSpPr>
        <p:spPr>
          <a:xfrm>
            <a:off x="283521" y="5362664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직선 연결선[R] 27">
            <a:extLst>
              <a:ext uri="{FF2B5EF4-FFF2-40B4-BE49-F238E27FC236}">
                <a16:creationId xmlns:a16="http://schemas.microsoft.com/office/drawing/2014/main" id="{F0FC99F5-1F35-F141-B7F5-36A0D63D2625}"/>
              </a:ext>
            </a:extLst>
          </p:cNvPr>
          <p:cNvCxnSpPr/>
          <p:nvPr userDrawn="1"/>
        </p:nvCxnSpPr>
        <p:spPr>
          <a:xfrm>
            <a:off x="1235263" y="5362664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직선 연결선[R] 29">
            <a:extLst>
              <a:ext uri="{FF2B5EF4-FFF2-40B4-BE49-F238E27FC236}">
                <a16:creationId xmlns:a16="http://schemas.microsoft.com/office/drawing/2014/main" id="{39F5AFC2-3C86-8D4E-8DE7-03BF3814DDFC}"/>
              </a:ext>
            </a:extLst>
          </p:cNvPr>
          <p:cNvCxnSpPr/>
          <p:nvPr userDrawn="1"/>
        </p:nvCxnSpPr>
        <p:spPr>
          <a:xfrm>
            <a:off x="2179794" y="5362664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직선 연결선[R] 30">
            <a:extLst>
              <a:ext uri="{FF2B5EF4-FFF2-40B4-BE49-F238E27FC236}">
                <a16:creationId xmlns:a16="http://schemas.microsoft.com/office/drawing/2014/main" id="{D9DE6AFF-FD2F-CF4F-9EBA-F1BD8FAAA3E4}"/>
              </a:ext>
            </a:extLst>
          </p:cNvPr>
          <p:cNvCxnSpPr/>
          <p:nvPr userDrawn="1"/>
        </p:nvCxnSpPr>
        <p:spPr>
          <a:xfrm>
            <a:off x="3131536" y="5362664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직선 연결선[R] 31">
            <a:extLst>
              <a:ext uri="{FF2B5EF4-FFF2-40B4-BE49-F238E27FC236}">
                <a16:creationId xmlns:a16="http://schemas.microsoft.com/office/drawing/2014/main" id="{26DC6918-AF79-F348-B769-77E13C3E0FEB}"/>
              </a:ext>
            </a:extLst>
          </p:cNvPr>
          <p:cNvCxnSpPr/>
          <p:nvPr userDrawn="1"/>
        </p:nvCxnSpPr>
        <p:spPr>
          <a:xfrm>
            <a:off x="283521" y="5613287"/>
            <a:ext cx="89756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직선 연결선[R] 32">
            <a:extLst>
              <a:ext uri="{FF2B5EF4-FFF2-40B4-BE49-F238E27FC236}">
                <a16:creationId xmlns:a16="http://schemas.microsoft.com/office/drawing/2014/main" id="{380689FF-096A-9841-A248-BB9CA1A7BD2C}"/>
              </a:ext>
            </a:extLst>
          </p:cNvPr>
          <p:cNvCxnSpPr/>
          <p:nvPr userDrawn="1"/>
        </p:nvCxnSpPr>
        <p:spPr>
          <a:xfrm>
            <a:off x="1235263" y="5613287"/>
            <a:ext cx="89756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직선 연결선[R] 33">
            <a:extLst>
              <a:ext uri="{FF2B5EF4-FFF2-40B4-BE49-F238E27FC236}">
                <a16:creationId xmlns:a16="http://schemas.microsoft.com/office/drawing/2014/main" id="{7675A32B-04C9-DC45-B2E9-67C57145F616}"/>
              </a:ext>
            </a:extLst>
          </p:cNvPr>
          <p:cNvCxnSpPr/>
          <p:nvPr userDrawn="1"/>
        </p:nvCxnSpPr>
        <p:spPr>
          <a:xfrm>
            <a:off x="2179794" y="5613287"/>
            <a:ext cx="89756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직선 연결선[R] 34">
            <a:extLst>
              <a:ext uri="{FF2B5EF4-FFF2-40B4-BE49-F238E27FC236}">
                <a16:creationId xmlns:a16="http://schemas.microsoft.com/office/drawing/2014/main" id="{CF700D06-750C-C84D-814C-712BE29B5542}"/>
              </a:ext>
            </a:extLst>
          </p:cNvPr>
          <p:cNvCxnSpPr/>
          <p:nvPr userDrawn="1"/>
        </p:nvCxnSpPr>
        <p:spPr>
          <a:xfrm>
            <a:off x="3131536" y="5613287"/>
            <a:ext cx="89756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직선 연결선[R] 35">
            <a:extLst>
              <a:ext uri="{FF2B5EF4-FFF2-40B4-BE49-F238E27FC236}">
                <a16:creationId xmlns:a16="http://schemas.microsoft.com/office/drawing/2014/main" id="{3B1A8A67-7E04-DD41-9CDC-D385F49F7DC7}"/>
              </a:ext>
            </a:extLst>
          </p:cNvPr>
          <p:cNvCxnSpPr/>
          <p:nvPr userDrawn="1"/>
        </p:nvCxnSpPr>
        <p:spPr>
          <a:xfrm>
            <a:off x="283521" y="6343977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직선 연결선[R] 36">
            <a:extLst>
              <a:ext uri="{FF2B5EF4-FFF2-40B4-BE49-F238E27FC236}">
                <a16:creationId xmlns:a16="http://schemas.microsoft.com/office/drawing/2014/main" id="{21F9CE27-3948-824F-9E9D-FBC6883A3504}"/>
              </a:ext>
            </a:extLst>
          </p:cNvPr>
          <p:cNvCxnSpPr/>
          <p:nvPr userDrawn="1"/>
        </p:nvCxnSpPr>
        <p:spPr>
          <a:xfrm>
            <a:off x="1235263" y="6343977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직선 연결선[R] 37">
            <a:extLst>
              <a:ext uri="{FF2B5EF4-FFF2-40B4-BE49-F238E27FC236}">
                <a16:creationId xmlns:a16="http://schemas.microsoft.com/office/drawing/2014/main" id="{90808BE0-9329-3D44-9C46-8B4C3CE4F220}"/>
              </a:ext>
            </a:extLst>
          </p:cNvPr>
          <p:cNvCxnSpPr/>
          <p:nvPr userDrawn="1"/>
        </p:nvCxnSpPr>
        <p:spPr>
          <a:xfrm>
            <a:off x="2179794" y="6343977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직선 연결선[R] 47">
            <a:extLst>
              <a:ext uri="{FF2B5EF4-FFF2-40B4-BE49-F238E27FC236}">
                <a16:creationId xmlns:a16="http://schemas.microsoft.com/office/drawing/2014/main" id="{23D3E8AA-B964-7B47-8F97-E4E5FDDEDE70}"/>
              </a:ext>
            </a:extLst>
          </p:cNvPr>
          <p:cNvCxnSpPr/>
          <p:nvPr userDrawn="1"/>
        </p:nvCxnSpPr>
        <p:spPr>
          <a:xfrm>
            <a:off x="3131536" y="6343977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제목 개체 틀 1">
            <a:extLst>
              <a:ext uri="{FF2B5EF4-FFF2-40B4-BE49-F238E27FC236}">
                <a16:creationId xmlns:a16="http://schemas.microsoft.com/office/drawing/2014/main" id="{9A2B65CE-9617-144E-A995-3F2F479007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662" y="310705"/>
            <a:ext cx="7858751" cy="163292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671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Title 37.5pt</a:t>
            </a:r>
            <a:endParaRPr lang="ko-KR" altLang="en-US"/>
          </a:p>
        </p:txBody>
      </p:sp>
      <p:graphicFrame>
        <p:nvGraphicFramePr>
          <p:cNvPr id="50" name="Group 11">
            <a:extLst>
              <a:ext uri="{FF2B5EF4-FFF2-40B4-BE49-F238E27FC236}">
                <a16:creationId xmlns:a16="http://schemas.microsoft.com/office/drawing/2014/main" id="{5F094497-D482-0C4D-AA62-45D34ABF5618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49106483"/>
              </p:ext>
            </p:extLst>
          </p:nvPr>
        </p:nvGraphicFramePr>
        <p:xfrm>
          <a:off x="8471968" y="310705"/>
          <a:ext cx="1136809" cy="734817"/>
        </p:xfrm>
        <a:graphic>
          <a:graphicData uri="http://schemas.openxmlformats.org/drawingml/2006/table">
            <a:tbl>
              <a:tblPr/>
              <a:tblGrid>
                <a:gridCol w="853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latin typeface="기아 시그니처 OTF Regular" panose="00000500000000000000" pitchFamily="50" charset="-127"/>
                          <a:ea typeface="기아 시그니처 OTF Regular" panose="00000500000000000000" pitchFamily="50" charset="-127"/>
                        </a:rPr>
                        <a:t>의사결정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Regular" panose="00000500000000000000" pitchFamily="50" charset="-127"/>
                        <a:ea typeface="기아 시그니처 OTF Regular" panose="00000500000000000000" pitchFamily="50" charset="-127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●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정보전달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○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지시사항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○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1" name="Text Box 38">
            <a:extLst>
              <a:ext uri="{FF2B5EF4-FFF2-40B4-BE49-F238E27FC236}">
                <a16:creationId xmlns:a16="http://schemas.microsoft.com/office/drawing/2014/main" id="{960A475E-AA0D-8C46-8549-32C5F835752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71969" y="1276968"/>
            <a:ext cx="1136808" cy="2934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200" tIns="41101" rIns="82200" bIns="41101" anchor="ctr"/>
          <a:lstStyle>
            <a:defPPr>
              <a:defRPr lang="ko-KR"/>
            </a:defPPr>
            <a:lvl1pPr algn="ctr" fontAlgn="auto">
              <a:spcBef>
                <a:spcPts val="363"/>
              </a:spcBef>
              <a:spcAft>
                <a:spcPts val="0"/>
              </a:spcAft>
              <a:defRPr kumimoji="1" sz="1088" b="1">
                <a:solidFill>
                  <a:srgbClr val="FF0000"/>
                </a:solidFill>
                <a:latin typeface="+mj-ea"/>
                <a:ea typeface="굴림" charset="-127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5pPr>
            <a:lvl6pPr marL="2286000" defTabSz="914400">
              <a:defRPr kumimoji="1">
                <a:latin typeface="맑은 고딕" pitchFamily="50" charset="-127"/>
                <a:ea typeface="굴림" charset="-127"/>
              </a:defRPr>
            </a:lvl6pPr>
            <a:lvl7pPr marL="2743200" defTabSz="914400">
              <a:defRPr kumimoji="1">
                <a:latin typeface="맑은 고딕" pitchFamily="50" charset="-127"/>
                <a:ea typeface="굴림" charset="-127"/>
              </a:defRPr>
            </a:lvl7pPr>
            <a:lvl8pPr marL="3200400" defTabSz="914400">
              <a:defRPr kumimoji="1">
                <a:latin typeface="맑은 고딕" pitchFamily="50" charset="-127"/>
                <a:ea typeface="굴림" charset="-127"/>
              </a:defRPr>
            </a:lvl8pPr>
            <a:lvl9pPr marL="3657600" defTabSz="914400">
              <a:defRPr kumimoji="1">
                <a:latin typeface="맑은 고딕" pitchFamily="50" charset="-127"/>
                <a:ea typeface="굴림" charset="-127"/>
              </a:defRPr>
            </a:lvl9pPr>
          </a:lstStyle>
          <a:p>
            <a:pPr>
              <a:spcBef>
                <a:spcPts val="0"/>
              </a:spcBef>
            </a:pPr>
            <a:r>
              <a:rPr lang="ko-KR" altLang="en-US" sz="1000" b="1" i="0" spc="0" baseline="0">
                <a:latin typeface="기아 시그니처 OTF Regular" panose="00000500000000000000" pitchFamily="50" charset="-127"/>
                <a:ea typeface="기아 시그니처 OTF Regular" panose="00000500000000000000" pitchFamily="50" charset="-127"/>
              </a:rPr>
              <a:t>극비</a:t>
            </a:r>
            <a:endParaRPr lang="en-US" altLang="ko-KR" sz="1000" b="1" i="0" spc="0" baseline="0">
              <a:latin typeface="기아 시그니처 OTF Regular" panose="00000500000000000000" pitchFamily="50" charset="-127"/>
              <a:ea typeface="기아 시그니처 OTF Regular" panose="00000500000000000000" pitchFamily="50" charset="-127"/>
            </a:endParaRPr>
          </a:p>
          <a:p>
            <a:pPr>
              <a:spcBef>
                <a:spcPts val="0"/>
              </a:spcBef>
            </a:pPr>
            <a:r>
              <a:rPr lang="en-US" altLang="ko-KR" sz="1000" b="1" i="0" spc="0" baseline="0">
                <a:latin typeface="기아 시그니처 OTF Bold" panose="00000700000000000000" pitchFamily="50" charset="-127"/>
                <a:ea typeface="기아 시그니처 OTF Regular" panose="00000500000000000000" pitchFamily="50" charset="-127"/>
              </a:rPr>
              <a:t>TOP SECRET</a:t>
            </a:r>
            <a:endParaRPr lang="ko-KR" altLang="en-US" sz="1000" b="1" i="0" spc="0" baseline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294801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Security_KIA MIDNIGH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0" y="13387"/>
            <a:ext cx="990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88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rPr>
              <a:t>v</a:t>
            </a:r>
            <a:endParaRPr lang="ko-KR" altLang="en-US" sz="1888" b="0" i="0">
              <a:solidFill>
                <a:schemeClr val="bg1"/>
              </a:solidFill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85" name="텍스트 개체 틀 37"/>
          <p:cNvSpPr>
            <a:spLocks noGrp="1"/>
          </p:cNvSpPr>
          <p:nvPr>
            <p:ph type="body" sz="quarter" idx="18" hasCustomPrompt="1"/>
          </p:nvPr>
        </p:nvSpPr>
        <p:spPr>
          <a:xfrm>
            <a:off x="283520" y="536266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86" name="텍스트 개체 틀 37"/>
          <p:cNvSpPr>
            <a:spLocks noGrp="1"/>
          </p:cNvSpPr>
          <p:nvPr>
            <p:ph type="body" sz="quarter" idx="19" hasCustomPrompt="1"/>
          </p:nvPr>
        </p:nvSpPr>
        <p:spPr>
          <a:xfrm>
            <a:off x="1233396" y="5362665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87" name="텍스트 개체 틀 37"/>
          <p:cNvSpPr>
            <a:spLocks noGrp="1"/>
          </p:cNvSpPr>
          <p:nvPr>
            <p:ph type="body" sz="quarter" idx="20" hasCustomPrompt="1"/>
          </p:nvPr>
        </p:nvSpPr>
        <p:spPr>
          <a:xfrm>
            <a:off x="2183269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88" name="텍스트 개체 틀 37"/>
          <p:cNvSpPr>
            <a:spLocks noGrp="1"/>
          </p:cNvSpPr>
          <p:nvPr>
            <p:ph type="body" sz="quarter" idx="21" hasCustomPrompt="1"/>
          </p:nvPr>
        </p:nvSpPr>
        <p:spPr>
          <a:xfrm>
            <a:off x="3133139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89" name="텍스트 개체 틀 37"/>
          <p:cNvSpPr>
            <a:spLocks noGrp="1"/>
          </p:cNvSpPr>
          <p:nvPr>
            <p:ph type="body" sz="quarter" idx="22" hasCustomPrompt="1"/>
          </p:nvPr>
        </p:nvSpPr>
        <p:spPr>
          <a:xfrm>
            <a:off x="283521" y="6347035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90" name="텍스트 개체 틀 37"/>
          <p:cNvSpPr>
            <a:spLocks noGrp="1"/>
          </p:cNvSpPr>
          <p:nvPr>
            <p:ph type="body" sz="quarter" idx="23" hasCustomPrompt="1"/>
          </p:nvPr>
        </p:nvSpPr>
        <p:spPr>
          <a:xfrm>
            <a:off x="1233396" y="6347033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91" name="텍스트 개체 틀 37"/>
          <p:cNvSpPr>
            <a:spLocks noGrp="1"/>
          </p:cNvSpPr>
          <p:nvPr>
            <p:ph type="body" sz="quarter" idx="24" hasCustomPrompt="1"/>
          </p:nvPr>
        </p:nvSpPr>
        <p:spPr>
          <a:xfrm>
            <a:off x="2183268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92" name="텍스트 개체 틀 37"/>
          <p:cNvSpPr>
            <a:spLocks noGrp="1"/>
          </p:cNvSpPr>
          <p:nvPr>
            <p:ph type="body" sz="quarter" idx="25" hasCustomPrompt="1"/>
          </p:nvPr>
        </p:nvSpPr>
        <p:spPr>
          <a:xfrm>
            <a:off x="3133139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76" name="텍스트 개체 틀 37"/>
          <p:cNvSpPr>
            <a:spLocks noGrp="1"/>
          </p:cNvSpPr>
          <p:nvPr>
            <p:ph type="body" sz="quarter" idx="17" hasCustomPrompt="1"/>
          </p:nvPr>
        </p:nvSpPr>
        <p:spPr>
          <a:xfrm>
            <a:off x="283522" y="4689835"/>
            <a:ext cx="3747179" cy="581924"/>
          </a:xfrm>
          <a:prstGeom prst="rect">
            <a:avLst/>
          </a:prstGeom>
        </p:spPr>
        <p:txBody>
          <a:bodyPr anchor="ctr" anchorCtr="0"/>
          <a:lstStyle>
            <a:lvl1pPr>
              <a:defRPr sz="1272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1224"/>
            </a:lvl2pPr>
            <a:lvl3pPr>
              <a:defRPr sz="1224"/>
            </a:lvl3pPr>
            <a:lvl4pPr>
              <a:defRPr sz="1224"/>
            </a:lvl4pPr>
            <a:lvl5pPr>
              <a:defRPr sz="1224"/>
            </a:lvl5pPr>
          </a:lstStyle>
          <a:p>
            <a:pPr lvl="0"/>
            <a:r>
              <a:rPr lang="en-US" altLang="ko-KR"/>
              <a:t>Text 13pt</a:t>
            </a:r>
            <a:endParaRPr lang="ko-KR" altLang="en-US"/>
          </a:p>
        </p:txBody>
      </p:sp>
      <p:pic>
        <p:nvPicPr>
          <p:cNvPr id="30" name="이미지" descr="이미지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08269" y="6266240"/>
            <a:ext cx="1188710" cy="273677"/>
          </a:xfrm>
          <a:prstGeom prst="rect">
            <a:avLst/>
          </a:prstGeom>
          <a:ln w="12700">
            <a:miter lim="400000"/>
          </a:ln>
        </p:spPr>
      </p:pic>
      <p:cxnSp>
        <p:nvCxnSpPr>
          <p:cNvPr id="57" name="직선 연결선[R] 56">
            <a:extLst>
              <a:ext uri="{FF2B5EF4-FFF2-40B4-BE49-F238E27FC236}">
                <a16:creationId xmlns:a16="http://schemas.microsoft.com/office/drawing/2014/main" id="{9B33261B-1600-F744-8EC2-64F488369640}"/>
              </a:ext>
            </a:extLst>
          </p:cNvPr>
          <p:cNvCxnSpPr/>
          <p:nvPr userDrawn="1"/>
        </p:nvCxnSpPr>
        <p:spPr>
          <a:xfrm>
            <a:off x="283521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직선 연결선[R] 57">
            <a:extLst>
              <a:ext uri="{FF2B5EF4-FFF2-40B4-BE49-F238E27FC236}">
                <a16:creationId xmlns:a16="http://schemas.microsoft.com/office/drawing/2014/main" id="{9FCC1B1C-5155-AC45-87F1-36B03F26EF66}"/>
              </a:ext>
            </a:extLst>
          </p:cNvPr>
          <p:cNvCxnSpPr/>
          <p:nvPr userDrawn="1"/>
        </p:nvCxnSpPr>
        <p:spPr>
          <a:xfrm>
            <a:off x="1235263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직선 연결선[R] 58">
            <a:extLst>
              <a:ext uri="{FF2B5EF4-FFF2-40B4-BE49-F238E27FC236}">
                <a16:creationId xmlns:a16="http://schemas.microsoft.com/office/drawing/2014/main" id="{BBEFD88A-DE96-464E-92A1-1386F943D527}"/>
              </a:ext>
            </a:extLst>
          </p:cNvPr>
          <p:cNvCxnSpPr/>
          <p:nvPr userDrawn="1"/>
        </p:nvCxnSpPr>
        <p:spPr>
          <a:xfrm>
            <a:off x="2179794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직선 연결선[R] 59">
            <a:extLst>
              <a:ext uri="{FF2B5EF4-FFF2-40B4-BE49-F238E27FC236}">
                <a16:creationId xmlns:a16="http://schemas.microsoft.com/office/drawing/2014/main" id="{22B9CF40-A64C-EB44-8466-97B7BEEA0AF2}"/>
              </a:ext>
            </a:extLst>
          </p:cNvPr>
          <p:cNvCxnSpPr/>
          <p:nvPr userDrawn="1"/>
        </p:nvCxnSpPr>
        <p:spPr>
          <a:xfrm>
            <a:off x="3131536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직선 연결선[R] 60">
            <a:extLst>
              <a:ext uri="{FF2B5EF4-FFF2-40B4-BE49-F238E27FC236}">
                <a16:creationId xmlns:a16="http://schemas.microsoft.com/office/drawing/2014/main" id="{55152A6A-AEE4-664F-8395-45F93F70FFFB}"/>
              </a:ext>
            </a:extLst>
          </p:cNvPr>
          <p:cNvCxnSpPr/>
          <p:nvPr userDrawn="1"/>
        </p:nvCxnSpPr>
        <p:spPr>
          <a:xfrm>
            <a:off x="283521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직선 연결선[R] 61">
            <a:extLst>
              <a:ext uri="{FF2B5EF4-FFF2-40B4-BE49-F238E27FC236}">
                <a16:creationId xmlns:a16="http://schemas.microsoft.com/office/drawing/2014/main" id="{AB08D4F5-25D8-D942-9117-E5F70D3D525A}"/>
              </a:ext>
            </a:extLst>
          </p:cNvPr>
          <p:cNvCxnSpPr/>
          <p:nvPr userDrawn="1"/>
        </p:nvCxnSpPr>
        <p:spPr>
          <a:xfrm>
            <a:off x="1235263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직선 연결선[R] 62">
            <a:extLst>
              <a:ext uri="{FF2B5EF4-FFF2-40B4-BE49-F238E27FC236}">
                <a16:creationId xmlns:a16="http://schemas.microsoft.com/office/drawing/2014/main" id="{24AE6ED8-4D69-D340-BBF0-415B229FB5B0}"/>
              </a:ext>
            </a:extLst>
          </p:cNvPr>
          <p:cNvCxnSpPr/>
          <p:nvPr userDrawn="1"/>
        </p:nvCxnSpPr>
        <p:spPr>
          <a:xfrm>
            <a:off x="2179794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직선 연결선[R] 76">
            <a:extLst>
              <a:ext uri="{FF2B5EF4-FFF2-40B4-BE49-F238E27FC236}">
                <a16:creationId xmlns:a16="http://schemas.microsoft.com/office/drawing/2014/main" id="{E58BB9B2-9BCF-9B49-A8B3-1756009EAB3A}"/>
              </a:ext>
            </a:extLst>
          </p:cNvPr>
          <p:cNvCxnSpPr/>
          <p:nvPr userDrawn="1"/>
        </p:nvCxnSpPr>
        <p:spPr>
          <a:xfrm>
            <a:off x="3131536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직선 연결선[R] 77">
            <a:extLst>
              <a:ext uri="{FF2B5EF4-FFF2-40B4-BE49-F238E27FC236}">
                <a16:creationId xmlns:a16="http://schemas.microsoft.com/office/drawing/2014/main" id="{13E3867B-531F-F849-A48C-1657FAFC2C2D}"/>
              </a:ext>
            </a:extLst>
          </p:cNvPr>
          <p:cNvCxnSpPr/>
          <p:nvPr userDrawn="1"/>
        </p:nvCxnSpPr>
        <p:spPr>
          <a:xfrm>
            <a:off x="283521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직선 연결선[R] 78">
            <a:extLst>
              <a:ext uri="{FF2B5EF4-FFF2-40B4-BE49-F238E27FC236}">
                <a16:creationId xmlns:a16="http://schemas.microsoft.com/office/drawing/2014/main" id="{6C35ABC0-67AE-1F43-A866-3D34A1EC7986}"/>
              </a:ext>
            </a:extLst>
          </p:cNvPr>
          <p:cNvCxnSpPr/>
          <p:nvPr userDrawn="1"/>
        </p:nvCxnSpPr>
        <p:spPr>
          <a:xfrm>
            <a:off x="1235263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직선 연결선[R] 79">
            <a:extLst>
              <a:ext uri="{FF2B5EF4-FFF2-40B4-BE49-F238E27FC236}">
                <a16:creationId xmlns:a16="http://schemas.microsoft.com/office/drawing/2014/main" id="{906EB48B-14A9-A543-A06F-785ABDA68E4A}"/>
              </a:ext>
            </a:extLst>
          </p:cNvPr>
          <p:cNvCxnSpPr/>
          <p:nvPr userDrawn="1"/>
        </p:nvCxnSpPr>
        <p:spPr>
          <a:xfrm>
            <a:off x="2179794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직선 연결선[R] 80">
            <a:extLst>
              <a:ext uri="{FF2B5EF4-FFF2-40B4-BE49-F238E27FC236}">
                <a16:creationId xmlns:a16="http://schemas.microsoft.com/office/drawing/2014/main" id="{10B575EA-5F95-2641-A7DC-5D42B53EA85B}"/>
              </a:ext>
            </a:extLst>
          </p:cNvPr>
          <p:cNvCxnSpPr/>
          <p:nvPr userDrawn="1"/>
        </p:nvCxnSpPr>
        <p:spPr>
          <a:xfrm>
            <a:off x="3131536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83C7C39E-8AA6-B44F-82D9-9FFDAB240E08}"/>
              </a:ext>
            </a:extLst>
          </p:cNvPr>
          <p:cNvSpPr/>
          <p:nvPr userDrawn="1"/>
        </p:nvSpPr>
        <p:spPr>
          <a:xfrm>
            <a:off x="283520" y="5644317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82" name="직사각형 81">
            <a:extLst>
              <a:ext uri="{FF2B5EF4-FFF2-40B4-BE49-F238E27FC236}">
                <a16:creationId xmlns:a16="http://schemas.microsoft.com/office/drawing/2014/main" id="{46C72EAF-08B4-7347-8256-5239BC759B93}"/>
              </a:ext>
            </a:extLst>
          </p:cNvPr>
          <p:cNvSpPr/>
          <p:nvPr userDrawn="1"/>
        </p:nvSpPr>
        <p:spPr>
          <a:xfrm>
            <a:off x="1235262" y="5646496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83" name="직사각형 82">
            <a:extLst>
              <a:ext uri="{FF2B5EF4-FFF2-40B4-BE49-F238E27FC236}">
                <a16:creationId xmlns:a16="http://schemas.microsoft.com/office/drawing/2014/main" id="{AA7BCA53-5765-D64C-BE26-0CFA289DBC73}"/>
              </a:ext>
            </a:extLst>
          </p:cNvPr>
          <p:cNvSpPr/>
          <p:nvPr userDrawn="1"/>
        </p:nvSpPr>
        <p:spPr>
          <a:xfrm>
            <a:off x="2187004" y="5645808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84" name="직사각형 83">
            <a:extLst>
              <a:ext uri="{FF2B5EF4-FFF2-40B4-BE49-F238E27FC236}">
                <a16:creationId xmlns:a16="http://schemas.microsoft.com/office/drawing/2014/main" id="{7A62B453-560B-794F-BC3B-48294E74441F}"/>
              </a:ext>
            </a:extLst>
          </p:cNvPr>
          <p:cNvSpPr/>
          <p:nvPr userDrawn="1"/>
        </p:nvSpPr>
        <p:spPr>
          <a:xfrm>
            <a:off x="3131535" y="5644317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graphicFrame>
        <p:nvGraphicFramePr>
          <p:cNvPr id="32" name="Group 11">
            <a:extLst>
              <a:ext uri="{FF2B5EF4-FFF2-40B4-BE49-F238E27FC236}">
                <a16:creationId xmlns:a16="http://schemas.microsoft.com/office/drawing/2014/main" id="{C830C128-C77B-F449-ACC1-A795D521E65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64998473"/>
              </p:ext>
            </p:extLst>
          </p:nvPr>
        </p:nvGraphicFramePr>
        <p:xfrm>
          <a:off x="8471968" y="318084"/>
          <a:ext cx="1136809" cy="734817"/>
        </p:xfrm>
        <a:graphic>
          <a:graphicData uri="http://schemas.openxmlformats.org/drawingml/2006/table">
            <a:tbl>
              <a:tblPr/>
              <a:tblGrid>
                <a:gridCol w="853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solidFill>
                            <a:schemeClr val="bg1"/>
                          </a:solidFill>
                          <a:latin typeface="기아 시그니처 OTF Regular" panose="00000500000000000000" pitchFamily="50" charset="-127"/>
                          <a:ea typeface="기아 시그니처 OTF Regular" panose="00000500000000000000" pitchFamily="50" charset="-127"/>
                        </a:rPr>
                        <a:t>의사결정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Regular" panose="00000500000000000000" pitchFamily="50" charset="-127"/>
                        <a:ea typeface="기아 시그니처 OTF Regular" panose="00000500000000000000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●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solidFill>
                            <a:schemeClr val="bg1"/>
                          </a:solidFill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정보전달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○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solidFill>
                            <a:schemeClr val="bg1"/>
                          </a:solidFill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지시사항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○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3" name="Text Box 38">
            <a:extLst>
              <a:ext uri="{FF2B5EF4-FFF2-40B4-BE49-F238E27FC236}">
                <a16:creationId xmlns:a16="http://schemas.microsoft.com/office/drawing/2014/main" id="{6BE3B893-B4CB-2B47-9D51-97DA0662AE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71969" y="1276968"/>
            <a:ext cx="1136808" cy="2934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200" tIns="41101" rIns="82200" bIns="41101" anchor="ctr"/>
          <a:lstStyle>
            <a:defPPr>
              <a:defRPr lang="ko-KR"/>
            </a:defPPr>
            <a:lvl1pPr algn="ctr" fontAlgn="auto">
              <a:spcBef>
                <a:spcPts val="363"/>
              </a:spcBef>
              <a:spcAft>
                <a:spcPts val="0"/>
              </a:spcAft>
              <a:defRPr kumimoji="1" sz="1088" b="1">
                <a:solidFill>
                  <a:srgbClr val="FF0000"/>
                </a:solidFill>
                <a:latin typeface="+mj-ea"/>
                <a:ea typeface="굴림" charset="-127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5pPr>
            <a:lvl6pPr marL="2286000" defTabSz="914400">
              <a:defRPr kumimoji="1">
                <a:latin typeface="맑은 고딕" pitchFamily="50" charset="-127"/>
                <a:ea typeface="굴림" charset="-127"/>
              </a:defRPr>
            </a:lvl6pPr>
            <a:lvl7pPr marL="2743200" defTabSz="914400">
              <a:defRPr kumimoji="1">
                <a:latin typeface="맑은 고딕" pitchFamily="50" charset="-127"/>
                <a:ea typeface="굴림" charset="-127"/>
              </a:defRPr>
            </a:lvl7pPr>
            <a:lvl8pPr marL="3200400" defTabSz="914400">
              <a:defRPr kumimoji="1">
                <a:latin typeface="맑은 고딕" pitchFamily="50" charset="-127"/>
                <a:ea typeface="굴림" charset="-127"/>
              </a:defRPr>
            </a:lvl8pPr>
            <a:lvl9pPr marL="3657600" defTabSz="914400">
              <a:defRPr kumimoji="1">
                <a:latin typeface="맑은 고딕" pitchFamily="50" charset="-127"/>
                <a:ea typeface="굴림" charset="-127"/>
              </a:defRPr>
            </a:lvl9pPr>
          </a:lstStyle>
          <a:p>
            <a:pPr>
              <a:spcBef>
                <a:spcPts val="0"/>
              </a:spcBef>
            </a:pPr>
            <a:r>
              <a:rPr lang="ko-KR" altLang="en-US" sz="1000" b="1" i="0" spc="0" baseline="0" err="1">
                <a:latin typeface="기아 시그니처 OTF Regular" panose="00000500000000000000" pitchFamily="50" charset="-127"/>
                <a:ea typeface="기아 시그니처 OTF Regular" panose="00000500000000000000" pitchFamily="50" charset="-127"/>
              </a:rPr>
              <a:t>사내한</a:t>
            </a:r>
            <a:endParaRPr lang="en-US" altLang="ko-KR" sz="1000" b="1" i="0" spc="0" baseline="0">
              <a:latin typeface="기아 시그니처 OTF Regular" panose="00000500000000000000" pitchFamily="50" charset="-127"/>
              <a:ea typeface="기아 시그니처 OTF Regular" panose="00000500000000000000" pitchFamily="50" charset="-127"/>
            </a:endParaRPr>
          </a:p>
          <a:p>
            <a:pPr>
              <a:spcBef>
                <a:spcPts val="0"/>
              </a:spcBef>
            </a:pPr>
            <a:r>
              <a:rPr lang="en-US" altLang="ko-KR" sz="1000" b="1" i="0" spc="0" baseline="0">
                <a:latin typeface="기아 시그니처 OTF Bold" panose="00000700000000000000" pitchFamily="50" charset="-127"/>
                <a:ea typeface="기아 시그니처 OTF Regular" panose="00000500000000000000" pitchFamily="50" charset="-127"/>
              </a:rPr>
              <a:t>RESTRICTED</a:t>
            </a:r>
            <a:endParaRPr lang="ko-KR" altLang="en-US" sz="1000" b="1" i="0" spc="0" baseline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34" name="제목 개체 틀 1">
            <a:extLst>
              <a:ext uri="{FF2B5EF4-FFF2-40B4-BE49-F238E27FC236}">
                <a16:creationId xmlns:a16="http://schemas.microsoft.com/office/drawing/2014/main" id="{A2AA9517-FCDE-404A-A556-9E398B9BAD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663" y="310705"/>
            <a:ext cx="7857082" cy="163292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671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Title 37.5pt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412220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_Security_KIA MIDNIGH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88" b="0" i="0">
              <a:solidFill>
                <a:schemeClr val="bg1"/>
              </a:solidFill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85" name="텍스트 개체 틀 37"/>
          <p:cNvSpPr>
            <a:spLocks noGrp="1"/>
          </p:cNvSpPr>
          <p:nvPr>
            <p:ph type="body" sz="quarter" idx="18" hasCustomPrompt="1"/>
          </p:nvPr>
        </p:nvSpPr>
        <p:spPr>
          <a:xfrm>
            <a:off x="283520" y="536266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86" name="텍스트 개체 틀 37"/>
          <p:cNvSpPr>
            <a:spLocks noGrp="1"/>
          </p:cNvSpPr>
          <p:nvPr>
            <p:ph type="body" sz="quarter" idx="19" hasCustomPrompt="1"/>
          </p:nvPr>
        </p:nvSpPr>
        <p:spPr>
          <a:xfrm>
            <a:off x="1233396" y="5362665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87" name="텍스트 개체 틀 37"/>
          <p:cNvSpPr>
            <a:spLocks noGrp="1"/>
          </p:cNvSpPr>
          <p:nvPr>
            <p:ph type="body" sz="quarter" idx="20" hasCustomPrompt="1"/>
          </p:nvPr>
        </p:nvSpPr>
        <p:spPr>
          <a:xfrm>
            <a:off x="2183269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88" name="텍스트 개체 틀 37"/>
          <p:cNvSpPr>
            <a:spLocks noGrp="1"/>
          </p:cNvSpPr>
          <p:nvPr>
            <p:ph type="body" sz="quarter" idx="21" hasCustomPrompt="1"/>
          </p:nvPr>
        </p:nvSpPr>
        <p:spPr>
          <a:xfrm>
            <a:off x="3133139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89" name="텍스트 개체 틀 37"/>
          <p:cNvSpPr>
            <a:spLocks noGrp="1"/>
          </p:cNvSpPr>
          <p:nvPr>
            <p:ph type="body" sz="quarter" idx="22" hasCustomPrompt="1"/>
          </p:nvPr>
        </p:nvSpPr>
        <p:spPr>
          <a:xfrm>
            <a:off x="283521" y="6347035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90" name="텍스트 개체 틀 37"/>
          <p:cNvSpPr>
            <a:spLocks noGrp="1"/>
          </p:cNvSpPr>
          <p:nvPr>
            <p:ph type="body" sz="quarter" idx="23" hasCustomPrompt="1"/>
          </p:nvPr>
        </p:nvSpPr>
        <p:spPr>
          <a:xfrm>
            <a:off x="1233396" y="6347033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91" name="텍스트 개체 틀 37"/>
          <p:cNvSpPr>
            <a:spLocks noGrp="1"/>
          </p:cNvSpPr>
          <p:nvPr>
            <p:ph type="body" sz="quarter" idx="24" hasCustomPrompt="1"/>
          </p:nvPr>
        </p:nvSpPr>
        <p:spPr>
          <a:xfrm>
            <a:off x="2183268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92" name="텍스트 개체 틀 37"/>
          <p:cNvSpPr>
            <a:spLocks noGrp="1"/>
          </p:cNvSpPr>
          <p:nvPr>
            <p:ph type="body" sz="quarter" idx="25" hasCustomPrompt="1"/>
          </p:nvPr>
        </p:nvSpPr>
        <p:spPr>
          <a:xfrm>
            <a:off x="3133139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76" name="텍스트 개체 틀 37"/>
          <p:cNvSpPr>
            <a:spLocks noGrp="1"/>
          </p:cNvSpPr>
          <p:nvPr>
            <p:ph type="body" sz="quarter" idx="17" hasCustomPrompt="1"/>
          </p:nvPr>
        </p:nvSpPr>
        <p:spPr>
          <a:xfrm>
            <a:off x="283522" y="4689835"/>
            <a:ext cx="3747179" cy="581924"/>
          </a:xfrm>
          <a:prstGeom prst="rect">
            <a:avLst/>
          </a:prstGeom>
        </p:spPr>
        <p:txBody>
          <a:bodyPr anchor="ctr" anchorCtr="0"/>
          <a:lstStyle>
            <a:lvl1pPr>
              <a:defRPr sz="1272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1224"/>
            </a:lvl2pPr>
            <a:lvl3pPr>
              <a:defRPr sz="1224"/>
            </a:lvl3pPr>
            <a:lvl4pPr>
              <a:defRPr sz="1224"/>
            </a:lvl4pPr>
            <a:lvl5pPr>
              <a:defRPr sz="1224"/>
            </a:lvl5pPr>
          </a:lstStyle>
          <a:p>
            <a:pPr lvl="0"/>
            <a:r>
              <a:rPr lang="en-US" altLang="ko-KR"/>
              <a:t>Text 13pt</a:t>
            </a:r>
            <a:endParaRPr lang="ko-KR" altLang="en-US"/>
          </a:p>
        </p:txBody>
      </p:sp>
      <p:pic>
        <p:nvPicPr>
          <p:cNvPr id="30" name="이미지" descr="이미지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08269" y="6266240"/>
            <a:ext cx="1188710" cy="273677"/>
          </a:xfrm>
          <a:prstGeom prst="rect">
            <a:avLst/>
          </a:prstGeom>
          <a:ln w="12700">
            <a:miter lim="400000"/>
          </a:ln>
        </p:spPr>
      </p:pic>
      <p:cxnSp>
        <p:nvCxnSpPr>
          <p:cNvPr id="57" name="직선 연결선[R] 56">
            <a:extLst>
              <a:ext uri="{FF2B5EF4-FFF2-40B4-BE49-F238E27FC236}">
                <a16:creationId xmlns:a16="http://schemas.microsoft.com/office/drawing/2014/main" id="{9B33261B-1600-F744-8EC2-64F488369640}"/>
              </a:ext>
            </a:extLst>
          </p:cNvPr>
          <p:cNvCxnSpPr/>
          <p:nvPr userDrawn="1"/>
        </p:nvCxnSpPr>
        <p:spPr>
          <a:xfrm>
            <a:off x="283521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직선 연결선[R] 57">
            <a:extLst>
              <a:ext uri="{FF2B5EF4-FFF2-40B4-BE49-F238E27FC236}">
                <a16:creationId xmlns:a16="http://schemas.microsoft.com/office/drawing/2014/main" id="{9FCC1B1C-5155-AC45-87F1-36B03F26EF66}"/>
              </a:ext>
            </a:extLst>
          </p:cNvPr>
          <p:cNvCxnSpPr/>
          <p:nvPr userDrawn="1"/>
        </p:nvCxnSpPr>
        <p:spPr>
          <a:xfrm>
            <a:off x="1235263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직선 연결선[R] 58">
            <a:extLst>
              <a:ext uri="{FF2B5EF4-FFF2-40B4-BE49-F238E27FC236}">
                <a16:creationId xmlns:a16="http://schemas.microsoft.com/office/drawing/2014/main" id="{BBEFD88A-DE96-464E-92A1-1386F943D527}"/>
              </a:ext>
            </a:extLst>
          </p:cNvPr>
          <p:cNvCxnSpPr/>
          <p:nvPr userDrawn="1"/>
        </p:nvCxnSpPr>
        <p:spPr>
          <a:xfrm>
            <a:off x="2179794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직선 연결선[R] 59">
            <a:extLst>
              <a:ext uri="{FF2B5EF4-FFF2-40B4-BE49-F238E27FC236}">
                <a16:creationId xmlns:a16="http://schemas.microsoft.com/office/drawing/2014/main" id="{22B9CF40-A64C-EB44-8466-97B7BEEA0AF2}"/>
              </a:ext>
            </a:extLst>
          </p:cNvPr>
          <p:cNvCxnSpPr/>
          <p:nvPr userDrawn="1"/>
        </p:nvCxnSpPr>
        <p:spPr>
          <a:xfrm>
            <a:off x="3131536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직선 연결선[R] 60">
            <a:extLst>
              <a:ext uri="{FF2B5EF4-FFF2-40B4-BE49-F238E27FC236}">
                <a16:creationId xmlns:a16="http://schemas.microsoft.com/office/drawing/2014/main" id="{55152A6A-AEE4-664F-8395-45F93F70FFFB}"/>
              </a:ext>
            </a:extLst>
          </p:cNvPr>
          <p:cNvCxnSpPr/>
          <p:nvPr userDrawn="1"/>
        </p:nvCxnSpPr>
        <p:spPr>
          <a:xfrm>
            <a:off x="283521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직선 연결선[R] 61">
            <a:extLst>
              <a:ext uri="{FF2B5EF4-FFF2-40B4-BE49-F238E27FC236}">
                <a16:creationId xmlns:a16="http://schemas.microsoft.com/office/drawing/2014/main" id="{AB08D4F5-25D8-D942-9117-E5F70D3D525A}"/>
              </a:ext>
            </a:extLst>
          </p:cNvPr>
          <p:cNvCxnSpPr/>
          <p:nvPr userDrawn="1"/>
        </p:nvCxnSpPr>
        <p:spPr>
          <a:xfrm>
            <a:off x="1235263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직선 연결선[R] 62">
            <a:extLst>
              <a:ext uri="{FF2B5EF4-FFF2-40B4-BE49-F238E27FC236}">
                <a16:creationId xmlns:a16="http://schemas.microsoft.com/office/drawing/2014/main" id="{24AE6ED8-4D69-D340-BBF0-415B229FB5B0}"/>
              </a:ext>
            </a:extLst>
          </p:cNvPr>
          <p:cNvCxnSpPr/>
          <p:nvPr userDrawn="1"/>
        </p:nvCxnSpPr>
        <p:spPr>
          <a:xfrm>
            <a:off x="2179794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직선 연결선[R] 76">
            <a:extLst>
              <a:ext uri="{FF2B5EF4-FFF2-40B4-BE49-F238E27FC236}">
                <a16:creationId xmlns:a16="http://schemas.microsoft.com/office/drawing/2014/main" id="{E58BB9B2-9BCF-9B49-A8B3-1756009EAB3A}"/>
              </a:ext>
            </a:extLst>
          </p:cNvPr>
          <p:cNvCxnSpPr/>
          <p:nvPr userDrawn="1"/>
        </p:nvCxnSpPr>
        <p:spPr>
          <a:xfrm>
            <a:off x="3131536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직선 연결선[R] 77">
            <a:extLst>
              <a:ext uri="{FF2B5EF4-FFF2-40B4-BE49-F238E27FC236}">
                <a16:creationId xmlns:a16="http://schemas.microsoft.com/office/drawing/2014/main" id="{13E3867B-531F-F849-A48C-1657FAFC2C2D}"/>
              </a:ext>
            </a:extLst>
          </p:cNvPr>
          <p:cNvCxnSpPr/>
          <p:nvPr userDrawn="1"/>
        </p:nvCxnSpPr>
        <p:spPr>
          <a:xfrm>
            <a:off x="283521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직선 연결선[R] 78">
            <a:extLst>
              <a:ext uri="{FF2B5EF4-FFF2-40B4-BE49-F238E27FC236}">
                <a16:creationId xmlns:a16="http://schemas.microsoft.com/office/drawing/2014/main" id="{6C35ABC0-67AE-1F43-A866-3D34A1EC7986}"/>
              </a:ext>
            </a:extLst>
          </p:cNvPr>
          <p:cNvCxnSpPr/>
          <p:nvPr userDrawn="1"/>
        </p:nvCxnSpPr>
        <p:spPr>
          <a:xfrm>
            <a:off x="1235263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직선 연결선[R] 79">
            <a:extLst>
              <a:ext uri="{FF2B5EF4-FFF2-40B4-BE49-F238E27FC236}">
                <a16:creationId xmlns:a16="http://schemas.microsoft.com/office/drawing/2014/main" id="{906EB48B-14A9-A543-A06F-785ABDA68E4A}"/>
              </a:ext>
            </a:extLst>
          </p:cNvPr>
          <p:cNvCxnSpPr/>
          <p:nvPr userDrawn="1"/>
        </p:nvCxnSpPr>
        <p:spPr>
          <a:xfrm>
            <a:off x="2179794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직선 연결선[R] 80">
            <a:extLst>
              <a:ext uri="{FF2B5EF4-FFF2-40B4-BE49-F238E27FC236}">
                <a16:creationId xmlns:a16="http://schemas.microsoft.com/office/drawing/2014/main" id="{10B575EA-5F95-2641-A7DC-5D42B53EA85B}"/>
              </a:ext>
            </a:extLst>
          </p:cNvPr>
          <p:cNvCxnSpPr/>
          <p:nvPr userDrawn="1"/>
        </p:nvCxnSpPr>
        <p:spPr>
          <a:xfrm>
            <a:off x="3131536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83C7C39E-8AA6-B44F-82D9-9FFDAB240E08}"/>
              </a:ext>
            </a:extLst>
          </p:cNvPr>
          <p:cNvSpPr/>
          <p:nvPr userDrawn="1"/>
        </p:nvSpPr>
        <p:spPr>
          <a:xfrm>
            <a:off x="283520" y="5644317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82" name="직사각형 81">
            <a:extLst>
              <a:ext uri="{FF2B5EF4-FFF2-40B4-BE49-F238E27FC236}">
                <a16:creationId xmlns:a16="http://schemas.microsoft.com/office/drawing/2014/main" id="{46C72EAF-08B4-7347-8256-5239BC759B93}"/>
              </a:ext>
            </a:extLst>
          </p:cNvPr>
          <p:cNvSpPr/>
          <p:nvPr userDrawn="1"/>
        </p:nvSpPr>
        <p:spPr>
          <a:xfrm>
            <a:off x="1235262" y="5646496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83" name="직사각형 82">
            <a:extLst>
              <a:ext uri="{FF2B5EF4-FFF2-40B4-BE49-F238E27FC236}">
                <a16:creationId xmlns:a16="http://schemas.microsoft.com/office/drawing/2014/main" id="{AA7BCA53-5765-D64C-BE26-0CFA289DBC73}"/>
              </a:ext>
            </a:extLst>
          </p:cNvPr>
          <p:cNvSpPr/>
          <p:nvPr userDrawn="1"/>
        </p:nvSpPr>
        <p:spPr>
          <a:xfrm>
            <a:off x="2187004" y="5645808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84" name="직사각형 83">
            <a:extLst>
              <a:ext uri="{FF2B5EF4-FFF2-40B4-BE49-F238E27FC236}">
                <a16:creationId xmlns:a16="http://schemas.microsoft.com/office/drawing/2014/main" id="{7A62B453-560B-794F-BC3B-48294E74441F}"/>
              </a:ext>
            </a:extLst>
          </p:cNvPr>
          <p:cNvSpPr/>
          <p:nvPr userDrawn="1"/>
        </p:nvSpPr>
        <p:spPr>
          <a:xfrm>
            <a:off x="3131535" y="5644317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graphicFrame>
        <p:nvGraphicFramePr>
          <p:cNvPr id="33" name="Group 11">
            <a:extLst>
              <a:ext uri="{FF2B5EF4-FFF2-40B4-BE49-F238E27FC236}">
                <a16:creationId xmlns:a16="http://schemas.microsoft.com/office/drawing/2014/main" id="{B1191D36-44B3-9D41-B595-EFDE70A83F5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349112367"/>
              </p:ext>
            </p:extLst>
          </p:nvPr>
        </p:nvGraphicFramePr>
        <p:xfrm>
          <a:off x="8471968" y="318084"/>
          <a:ext cx="1136809" cy="734817"/>
        </p:xfrm>
        <a:graphic>
          <a:graphicData uri="http://schemas.openxmlformats.org/drawingml/2006/table">
            <a:tbl>
              <a:tblPr/>
              <a:tblGrid>
                <a:gridCol w="853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solidFill>
                            <a:schemeClr val="bg1"/>
                          </a:solidFill>
                          <a:latin typeface="기아 시그니처 OTF Regular" panose="00000500000000000000" pitchFamily="50" charset="-127"/>
                          <a:ea typeface="기아 시그니처 OTF Regular" panose="00000500000000000000" pitchFamily="50" charset="-127"/>
                        </a:rPr>
                        <a:t>의사결정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Regular" panose="00000500000000000000" pitchFamily="50" charset="-127"/>
                        <a:ea typeface="기아 시그니처 OTF Regular" panose="00000500000000000000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●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solidFill>
                            <a:schemeClr val="bg1"/>
                          </a:solidFill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정보전달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○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solidFill>
                            <a:schemeClr val="bg1"/>
                          </a:solidFill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지시사항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○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4" name="Text Box 38">
            <a:extLst>
              <a:ext uri="{FF2B5EF4-FFF2-40B4-BE49-F238E27FC236}">
                <a16:creationId xmlns:a16="http://schemas.microsoft.com/office/drawing/2014/main" id="{F84487EA-0E7C-1E47-B43D-DF8F9D27EE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71969" y="1276968"/>
            <a:ext cx="1136808" cy="2934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200" tIns="41101" rIns="82200" bIns="41101" anchor="ctr"/>
          <a:lstStyle>
            <a:defPPr>
              <a:defRPr lang="ko-KR"/>
            </a:defPPr>
            <a:lvl1pPr algn="ctr" fontAlgn="auto">
              <a:spcBef>
                <a:spcPts val="363"/>
              </a:spcBef>
              <a:spcAft>
                <a:spcPts val="0"/>
              </a:spcAft>
              <a:defRPr kumimoji="1" sz="1088" b="1">
                <a:solidFill>
                  <a:srgbClr val="FF0000"/>
                </a:solidFill>
                <a:latin typeface="+mj-ea"/>
                <a:ea typeface="굴림" charset="-127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5pPr>
            <a:lvl6pPr marL="2286000" defTabSz="914400">
              <a:defRPr kumimoji="1">
                <a:latin typeface="맑은 고딕" pitchFamily="50" charset="-127"/>
                <a:ea typeface="굴림" charset="-127"/>
              </a:defRPr>
            </a:lvl6pPr>
            <a:lvl7pPr marL="2743200" defTabSz="914400">
              <a:defRPr kumimoji="1">
                <a:latin typeface="맑은 고딕" pitchFamily="50" charset="-127"/>
                <a:ea typeface="굴림" charset="-127"/>
              </a:defRPr>
            </a:lvl7pPr>
            <a:lvl8pPr marL="3200400" defTabSz="914400">
              <a:defRPr kumimoji="1">
                <a:latin typeface="맑은 고딕" pitchFamily="50" charset="-127"/>
                <a:ea typeface="굴림" charset="-127"/>
              </a:defRPr>
            </a:lvl8pPr>
            <a:lvl9pPr marL="3657600" defTabSz="914400">
              <a:defRPr kumimoji="1">
                <a:latin typeface="맑은 고딕" pitchFamily="50" charset="-127"/>
                <a:ea typeface="굴림" charset="-127"/>
              </a:defRPr>
            </a:lvl9pPr>
          </a:lstStyle>
          <a:p>
            <a:pPr>
              <a:spcBef>
                <a:spcPts val="0"/>
              </a:spcBef>
            </a:pPr>
            <a:r>
              <a:rPr lang="ko-KR" altLang="en-US" sz="1000" b="1" i="0" spc="0" baseline="0">
                <a:latin typeface="기아 시그니처 OTF Regular" panose="00000500000000000000" pitchFamily="50" charset="-127"/>
                <a:ea typeface="기아 시그니처 OTF Regular" panose="00000500000000000000" pitchFamily="50" charset="-127"/>
              </a:rPr>
              <a:t>비밀</a:t>
            </a:r>
            <a:endParaRPr lang="en-US" altLang="ko-KR" sz="1000" b="1" i="0" spc="0" baseline="0">
              <a:latin typeface="기아 시그니처 OTF Regular" panose="00000500000000000000" pitchFamily="50" charset="-127"/>
              <a:ea typeface="기아 시그니처 OTF Regular" panose="00000500000000000000" pitchFamily="50" charset="-127"/>
            </a:endParaRPr>
          </a:p>
          <a:p>
            <a:pPr>
              <a:spcBef>
                <a:spcPts val="0"/>
              </a:spcBef>
            </a:pPr>
            <a:r>
              <a:rPr lang="en-US" altLang="ko-KR" sz="1000" b="1" i="0" spc="0" baseline="0">
                <a:latin typeface="기아 시그니처 OTF Bold" panose="00000700000000000000" pitchFamily="50" charset="-127"/>
                <a:ea typeface="기아 시그니처 OTF Regular" panose="00000500000000000000" pitchFamily="50" charset="-127"/>
              </a:rPr>
              <a:t>SECRET</a:t>
            </a:r>
            <a:endParaRPr lang="ko-KR" altLang="en-US" sz="1000" b="1" i="0" spc="0" baseline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35" name="제목 개체 틀 1">
            <a:extLst>
              <a:ext uri="{FF2B5EF4-FFF2-40B4-BE49-F238E27FC236}">
                <a16:creationId xmlns:a16="http://schemas.microsoft.com/office/drawing/2014/main" id="{9B238148-DAB7-DE4E-9FCE-F5FF2731A9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663" y="310705"/>
            <a:ext cx="7857082" cy="163292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671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Title 37.5pt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771874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ver_Security_KIA MIDNIGH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88" b="0" i="0">
              <a:solidFill>
                <a:schemeClr val="bg1"/>
              </a:solidFill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85" name="텍스트 개체 틀 37"/>
          <p:cNvSpPr>
            <a:spLocks noGrp="1"/>
          </p:cNvSpPr>
          <p:nvPr>
            <p:ph type="body" sz="quarter" idx="18" hasCustomPrompt="1"/>
          </p:nvPr>
        </p:nvSpPr>
        <p:spPr>
          <a:xfrm>
            <a:off x="283520" y="536266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86" name="텍스트 개체 틀 37"/>
          <p:cNvSpPr>
            <a:spLocks noGrp="1"/>
          </p:cNvSpPr>
          <p:nvPr>
            <p:ph type="body" sz="quarter" idx="19" hasCustomPrompt="1"/>
          </p:nvPr>
        </p:nvSpPr>
        <p:spPr>
          <a:xfrm>
            <a:off x="1233396" y="5362665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87" name="텍스트 개체 틀 37"/>
          <p:cNvSpPr>
            <a:spLocks noGrp="1"/>
          </p:cNvSpPr>
          <p:nvPr>
            <p:ph type="body" sz="quarter" idx="20" hasCustomPrompt="1"/>
          </p:nvPr>
        </p:nvSpPr>
        <p:spPr>
          <a:xfrm>
            <a:off x="2183269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88" name="텍스트 개체 틀 37"/>
          <p:cNvSpPr>
            <a:spLocks noGrp="1"/>
          </p:cNvSpPr>
          <p:nvPr>
            <p:ph type="body" sz="quarter" idx="21" hasCustomPrompt="1"/>
          </p:nvPr>
        </p:nvSpPr>
        <p:spPr>
          <a:xfrm>
            <a:off x="3133139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89" name="텍스트 개체 틀 37"/>
          <p:cNvSpPr>
            <a:spLocks noGrp="1"/>
          </p:cNvSpPr>
          <p:nvPr>
            <p:ph type="body" sz="quarter" idx="22" hasCustomPrompt="1"/>
          </p:nvPr>
        </p:nvSpPr>
        <p:spPr>
          <a:xfrm>
            <a:off x="283521" y="6347035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90" name="텍스트 개체 틀 37"/>
          <p:cNvSpPr>
            <a:spLocks noGrp="1"/>
          </p:cNvSpPr>
          <p:nvPr>
            <p:ph type="body" sz="quarter" idx="23" hasCustomPrompt="1"/>
          </p:nvPr>
        </p:nvSpPr>
        <p:spPr>
          <a:xfrm>
            <a:off x="1233396" y="6347033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91" name="텍스트 개체 틀 37"/>
          <p:cNvSpPr>
            <a:spLocks noGrp="1"/>
          </p:cNvSpPr>
          <p:nvPr>
            <p:ph type="body" sz="quarter" idx="24" hasCustomPrompt="1"/>
          </p:nvPr>
        </p:nvSpPr>
        <p:spPr>
          <a:xfrm>
            <a:off x="2183268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92" name="텍스트 개체 틀 37"/>
          <p:cNvSpPr>
            <a:spLocks noGrp="1"/>
          </p:cNvSpPr>
          <p:nvPr>
            <p:ph type="body" sz="quarter" idx="25" hasCustomPrompt="1"/>
          </p:nvPr>
        </p:nvSpPr>
        <p:spPr>
          <a:xfrm>
            <a:off x="3133139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76" name="텍스트 개체 틀 37"/>
          <p:cNvSpPr>
            <a:spLocks noGrp="1"/>
          </p:cNvSpPr>
          <p:nvPr>
            <p:ph type="body" sz="quarter" idx="17" hasCustomPrompt="1"/>
          </p:nvPr>
        </p:nvSpPr>
        <p:spPr>
          <a:xfrm>
            <a:off x="283522" y="4689835"/>
            <a:ext cx="3747179" cy="581924"/>
          </a:xfrm>
          <a:prstGeom prst="rect">
            <a:avLst/>
          </a:prstGeom>
        </p:spPr>
        <p:txBody>
          <a:bodyPr anchor="ctr" anchorCtr="0"/>
          <a:lstStyle>
            <a:lvl1pPr>
              <a:defRPr sz="1272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1224"/>
            </a:lvl2pPr>
            <a:lvl3pPr>
              <a:defRPr sz="1224"/>
            </a:lvl3pPr>
            <a:lvl4pPr>
              <a:defRPr sz="1224"/>
            </a:lvl4pPr>
            <a:lvl5pPr>
              <a:defRPr sz="1224"/>
            </a:lvl5pPr>
          </a:lstStyle>
          <a:p>
            <a:pPr lvl="0"/>
            <a:r>
              <a:rPr lang="en-US" altLang="ko-KR"/>
              <a:t>Text 13pt</a:t>
            </a:r>
            <a:endParaRPr lang="ko-KR" altLang="en-US"/>
          </a:p>
        </p:txBody>
      </p:sp>
      <p:pic>
        <p:nvPicPr>
          <p:cNvPr id="30" name="이미지" descr="이미지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08269" y="6266240"/>
            <a:ext cx="1188710" cy="273677"/>
          </a:xfrm>
          <a:prstGeom prst="rect">
            <a:avLst/>
          </a:prstGeom>
          <a:ln w="12700">
            <a:miter lim="400000"/>
          </a:ln>
        </p:spPr>
      </p:pic>
      <p:cxnSp>
        <p:nvCxnSpPr>
          <p:cNvPr id="57" name="직선 연결선[R] 56">
            <a:extLst>
              <a:ext uri="{FF2B5EF4-FFF2-40B4-BE49-F238E27FC236}">
                <a16:creationId xmlns:a16="http://schemas.microsoft.com/office/drawing/2014/main" id="{9B33261B-1600-F744-8EC2-64F488369640}"/>
              </a:ext>
            </a:extLst>
          </p:cNvPr>
          <p:cNvCxnSpPr/>
          <p:nvPr userDrawn="1"/>
        </p:nvCxnSpPr>
        <p:spPr>
          <a:xfrm>
            <a:off x="283521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직선 연결선[R] 57">
            <a:extLst>
              <a:ext uri="{FF2B5EF4-FFF2-40B4-BE49-F238E27FC236}">
                <a16:creationId xmlns:a16="http://schemas.microsoft.com/office/drawing/2014/main" id="{9FCC1B1C-5155-AC45-87F1-36B03F26EF66}"/>
              </a:ext>
            </a:extLst>
          </p:cNvPr>
          <p:cNvCxnSpPr/>
          <p:nvPr userDrawn="1"/>
        </p:nvCxnSpPr>
        <p:spPr>
          <a:xfrm>
            <a:off x="1235263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직선 연결선[R] 58">
            <a:extLst>
              <a:ext uri="{FF2B5EF4-FFF2-40B4-BE49-F238E27FC236}">
                <a16:creationId xmlns:a16="http://schemas.microsoft.com/office/drawing/2014/main" id="{BBEFD88A-DE96-464E-92A1-1386F943D527}"/>
              </a:ext>
            </a:extLst>
          </p:cNvPr>
          <p:cNvCxnSpPr/>
          <p:nvPr userDrawn="1"/>
        </p:nvCxnSpPr>
        <p:spPr>
          <a:xfrm>
            <a:off x="2179794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직선 연결선[R] 59">
            <a:extLst>
              <a:ext uri="{FF2B5EF4-FFF2-40B4-BE49-F238E27FC236}">
                <a16:creationId xmlns:a16="http://schemas.microsoft.com/office/drawing/2014/main" id="{22B9CF40-A64C-EB44-8466-97B7BEEA0AF2}"/>
              </a:ext>
            </a:extLst>
          </p:cNvPr>
          <p:cNvCxnSpPr/>
          <p:nvPr userDrawn="1"/>
        </p:nvCxnSpPr>
        <p:spPr>
          <a:xfrm>
            <a:off x="3131536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직선 연결선[R] 60">
            <a:extLst>
              <a:ext uri="{FF2B5EF4-FFF2-40B4-BE49-F238E27FC236}">
                <a16:creationId xmlns:a16="http://schemas.microsoft.com/office/drawing/2014/main" id="{55152A6A-AEE4-664F-8395-45F93F70FFFB}"/>
              </a:ext>
            </a:extLst>
          </p:cNvPr>
          <p:cNvCxnSpPr/>
          <p:nvPr userDrawn="1"/>
        </p:nvCxnSpPr>
        <p:spPr>
          <a:xfrm>
            <a:off x="283521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직선 연결선[R] 61">
            <a:extLst>
              <a:ext uri="{FF2B5EF4-FFF2-40B4-BE49-F238E27FC236}">
                <a16:creationId xmlns:a16="http://schemas.microsoft.com/office/drawing/2014/main" id="{AB08D4F5-25D8-D942-9117-E5F70D3D525A}"/>
              </a:ext>
            </a:extLst>
          </p:cNvPr>
          <p:cNvCxnSpPr/>
          <p:nvPr userDrawn="1"/>
        </p:nvCxnSpPr>
        <p:spPr>
          <a:xfrm>
            <a:off x="1235263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직선 연결선[R] 62">
            <a:extLst>
              <a:ext uri="{FF2B5EF4-FFF2-40B4-BE49-F238E27FC236}">
                <a16:creationId xmlns:a16="http://schemas.microsoft.com/office/drawing/2014/main" id="{24AE6ED8-4D69-D340-BBF0-415B229FB5B0}"/>
              </a:ext>
            </a:extLst>
          </p:cNvPr>
          <p:cNvCxnSpPr/>
          <p:nvPr userDrawn="1"/>
        </p:nvCxnSpPr>
        <p:spPr>
          <a:xfrm>
            <a:off x="2179794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직선 연결선[R] 76">
            <a:extLst>
              <a:ext uri="{FF2B5EF4-FFF2-40B4-BE49-F238E27FC236}">
                <a16:creationId xmlns:a16="http://schemas.microsoft.com/office/drawing/2014/main" id="{E58BB9B2-9BCF-9B49-A8B3-1756009EAB3A}"/>
              </a:ext>
            </a:extLst>
          </p:cNvPr>
          <p:cNvCxnSpPr/>
          <p:nvPr userDrawn="1"/>
        </p:nvCxnSpPr>
        <p:spPr>
          <a:xfrm>
            <a:off x="3131536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직선 연결선[R] 77">
            <a:extLst>
              <a:ext uri="{FF2B5EF4-FFF2-40B4-BE49-F238E27FC236}">
                <a16:creationId xmlns:a16="http://schemas.microsoft.com/office/drawing/2014/main" id="{13E3867B-531F-F849-A48C-1657FAFC2C2D}"/>
              </a:ext>
            </a:extLst>
          </p:cNvPr>
          <p:cNvCxnSpPr/>
          <p:nvPr userDrawn="1"/>
        </p:nvCxnSpPr>
        <p:spPr>
          <a:xfrm>
            <a:off x="283521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직선 연결선[R] 78">
            <a:extLst>
              <a:ext uri="{FF2B5EF4-FFF2-40B4-BE49-F238E27FC236}">
                <a16:creationId xmlns:a16="http://schemas.microsoft.com/office/drawing/2014/main" id="{6C35ABC0-67AE-1F43-A866-3D34A1EC7986}"/>
              </a:ext>
            </a:extLst>
          </p:cNvPr>
          <p:cNvCxnSpPr/>
          <p:nvPr userDrawn="1"/>
        </p:nvCxnSpPr>
        <p:spPr>
          <a:xfrm>
            <a:off x="1235263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직선 연결선[R] 79">
            <a:extLst>
              <a:ext uri="{FF2B5EF4-FFF2-40B4-BE49-F238E27FC236}">
                <a16:creationId xmlns:a16="http://schemas.microsoft.com/office/drawing/2014/main" id="{906EB48B-14A9-A543-A06F-785ABDA68E4A}"/>
              </a:ext>
            </a:extLst>
          </p:cNvPr>
          <p:cNvCxnSpPr/>
          <p:nvPr userDrawn="1"/>
        </p:nvCxnSpPr>
        <p:spPr>
          <a:xfrm>
            <a:off x="2179794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직선 연결선[R] 80">
            <a:extLst>
              <a:ext uri="{FF2B5EF4-FFF2-40B4-BE49-F238E27FC236}">
                <a16:creationId xmlns:a16="http://schemas.microsoft.com/office/drawing/2014/main" id="{10B575EA-5F95-2641-A7DC-5D42B53EA85B}"/>
              </a:ext>
            </a:extLst>
          </p:cNvPr>
          <p:cNvCxnSpPr/>
          <p:nvPr userDrawn="1"/>
        </p:nvCxnSpPr>
        <p:spPr>
          <a:xfrm>
            <a:off x="3131536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83C7C39E-8AA6-B44F-82D9-9FFDAB240E08}"/>
              </a:ext>
            </a:extLst>
          </p:cNvPr>
          <p:cNvSpPr/>
          <p:nvPr userDrawn="1"/>
        </p:nvSpPr>
        <p:spPr>
          <a:xfrm>
            <a:off x="283520" y="5644317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82" name="직사각형 81">
            <a:extLst>
              <a:ext uri="{FF2B5EF4-FFF2-40B4-BE49-F238E27FC236}">
                <a16:creationId xmlns:a16="http://schemas.microsoft.com/office/drawing/2014/main" id="{46C72EAF-08B4-7347-8256-5239BC759B93}"/>
              </a:ext>
            </a:extLst>
          </p:cNvPr>
          <p:cNvSpPr/>
          <p:nvPr userDrawn="1"/>
        </p:nvSpPr>
        <p:spPr>
          <a:xfrm>
            <a:off x="1235262" y="5646496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83" name="직사각형 82">
            <a:extLst>
              <a:ext uri="{FF2B5EF4-FFF2-40B4-BE49-F238E27FC236}">
                <a16:creationId xmlns:a16="http://schemas.microsoft.com/office/drawing/2014/main" id="{AA7BCA53-5765-D64C-BE26-0CFA289DBC73}"/>
              </a:ext>
            </a:extLst>
          </p:cNvPr>
          <p:cNvSpPr/>
          <p:nvPr userDrawn="1"/>
        </p:nvSpPr>
        <p:spPr>
          <a:xfrm>
            <a:off x="2187004" y="5645808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84" name="직사각형 83">
            <a:extLst>
              <a:ext uri="{FF2B5EF4-FFF2-40B4-BE49-F238E27FC236}">
                <a16:creationId xmlns:a16="http://schemas.microsoft.com/office/drawing/2014/main" id="{7A62B453-560B-794F-BC3B-48294E74441F}"/>
              </a:ext>
            </a:extLst>
          </p:cNvPr>
          <p:cNvSpPr/>
          <p:nvPr userDrawn="1"/>
        </p:nvSpPr>
        <p:spPr>
          <a:xfrm>
            <a:off x="3131535" y="5644317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graphicFrame>
        <p:nvGraphicFramePr>
          <p:cNvPr id="33" name="Group 11">
            <a:extLst>
              <a:ext uri="{FF2B5EF4-FFF2-40B4-BE49-F238E27FC236}">
                <a16:creationId xmlns:a16="http://schemas.microsoft.com/office/drawing/2014/main" id="{7E81F6B1-2DF0-5842-90A7-F251EB41EA8F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03515025"/>
              </p:ext>
            </p:extLst>
          </p:nvPr>
        </p:nvGraphicFramePr>
        <p:xfrm>
          <a:off x="8471968" y="318084"/>
          <a:ext cx="1136809" cy="734817"/>
        </p:xfrm>
        <a:graphic>
          <a:graphicData uri="http://schemas.openxmlformats.org/drawingml/2006/table">
            <a:tbl>
              <a:tblPr/>
              <a:tblGrid>
                <a:gridCol w="853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solidFill>
                            <a:schemeClr val="bg1"/>
                          </a:solidFill>
                          <a:latin typeface="기아 시그니처 OTF Regular" panose="00000500000000000000" pitchFamily="50" charset="-127"/>
                          <a:ea typeface="기아 시그니처 OTF Regular" panose="00000500000000000000" pitchFamily="50" charset="-127"/>
                        </a:rPr>
                        <a:t>의사결정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Regular" panose="00000500000000000000" pitchFamily="50" charset="-127"/>
                        <a:ea typeface="기아 시그니처 OTF Regular" panose="00000500000000000000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●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solidFill>
                            <a:schemeClr val="bg1"/>
                          </a:solidFill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정보전달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○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solidFill>
                            <a:schemeClr val="bg1"/>
                          </a:solidFill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지시사항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○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4" name="Text Box 38">
            <a:extLst>
              <a:ext uri="{FF2B5EF4-FFF2-40B4-BE49-F238E27FC236}">
                <a16:creationId xmlns:a16="http://schemas.microsoft.com/office/drawing/2014/main" id="{1E0354AB-C37B-AB4E-8280-109DD4D6102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71969" y="1276968"/>
            <a:ext cx="1136808" cy="2934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200" tIns="41101" rIns="82200" bIns="41101" anchor="ctr"/>
          <a:lstStyle>
            <a:defPPr>
              <a:defRPr lang="ko-KR"/>
            </a:defPPr>
            <a:lvl1pPr algn="ctr" fontAlgn="auto">
              <a:spcBef>
                <a:spcPts val="363"/>
              </a:spcBef>
              <a:spcAft>
                <a:spcPts val="0"/>
              </a:spcAft>
              <a:defRPr kumimoji="1" sz="1088" b="1">
                <a:solidFill>
                  <a:srgbClr val="FF0000"/>
                </a:solidFill>
                <a:latin typeface="+mj-ea"/>
                <a:ea typeface="굴림" charset="-127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5pPr>
            <a:lvl6pPr marL="2286000" defTabSz="914400">
              <a:defRPr kumimoji="1">
                <a:latin typeface="맑은 고딕" pitchFamily="50" charset="-127"/>
                <a:ea typeface="굴림" charset="-127"/>
              </a:defRPr>
            </a:lvl6pPr>
            <a:lvl7pPr marL="2743200" defTabSz="914400">
              <a:defRPr kumimoji="1">
                <a:latin typeface="맑은 고딕" pitchFamily="50" charset="-127"/>
                <a:ea typeface="굴림" charset="-127"/>
              </a:defRPr>
            </a:lvl7pPr>
            <a:lvl8pPr marL="3200400" defTabSz="914400">
              <a:defRPr kumimoji="1">
                <a:latin typeface="맑은 고딕" pitchFamily="50" charset="-127"/>
                <a:ea typeface="굴림" charset="-127"/>
              </a:defRPr>
            </a:lvl8pPr>
            <a:lvl9pPr marL="3657600" defTabSz="914400">
              <a:defRPr kumimoji="1">
                <a:latin typeface="맑은 고딕" pitchFamily="50" charset="-127"/>
                <a:ea typeface="굴림" charset="-127"/>
              </a:defRPr>
            </a:lvl9pPr>
          </a:lstStyle>
          <a:p>
            <a:pPr>
              <a:spcBef>
                <a:spcPts val="0"/>
              </a:spcBef>
            </a:pPr>
            <a:r>
              <a:rPr lang="ko-KR" altLang="en-US" sz="1000" b="1" i="0" spc="0" baseline="0">
                <a:latin typeface="기아 시그니처 OTF Regular" panose="00000500000000000000" pitchFamily="50" charset="-127"/>
                <a:ea typeface="기아 시그니처 OTF Regular" panose="00000500000000000000" pitchFamily="50" charset="-127"/>
              </a:rPr>
              <a:t>극비</a:t>
            </a:r>
            <a:endParaRPr lang="en-US" altLang="ko-KR" sz="1000" b="1" i="0" spc="0" baseline="0">
              <a:latin typeface="기아 시그니처 OTF Regular" panose="00000500000000000000" pitchFamily="50" charset="-127"/>
              <a:ea typeface="기아 시그니처 OTF Regular" panose="00000500000000000000" pitchFamily="50" charset="-127"/>
            </a:endParaRPr>
          </a:p>
          <a:p>
            <a:pPr>
              <a:spcBef>
                <a:spcPts val="0"/>
              </a:spcBef>
            </a:pPr>
            <a:r>
              <a:rPr lang="en-US" altLang="ko-KR" sz="1000" b="1" i="0" spc="0" baseline="0">
                <a:latin typeface="기아 시그니처 OTF Bold" panose="00000700000000000000" pitchFamily="50" charset="-127"/>
                <a:ea typeface="기아 시그니처 OTF Regular" panose="00000500000000000000" pitchFamily="50" charset="-127"/>
              </a:rPr>
              <a:t>TOP SECRET</a:t>
            </a:r>
            <a:endParaRPr lang="ko-KR" altLang="en-US" sz="1000" b="1" i="0" spc="0" baseline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35" name="제목 개체 틀 1">
            <a:extLst>
              <a:ext uri="{FF2B5EF4-FFF2-40B4-BE49-F238E27FC236}">
                <a16:creationId xmlns:a16="http://schemas.microsoft.com/office/drawing/2014/main" id="{62DBDAB0-48E8-8F4B-A17D-8FE2BF401F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663" y="310705"/>
            <a:ext cx="7857082" cy="163292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671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Title 37.5pt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037931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Public_KIA POLA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선"/>
          <p:cNvSpPr/>
          <p:nvPr userDrawn="1"/>
        </p:nvSpPr>
        <p:spPr>
          <a:xfrm>
            <a:off x="3133139" y="5613849"/>
            <a:ext cx="897560" cy="2"/>
          </a:xfrm>
          <a:prstGeom prst="line">
            <a:avLst/>
          </a:prstGeom>
          <a:ln w="3175">
            <a:solidFill>
              <a:srgbClr val="101D1E"/>
            </a:solidFill>
            <a:miter lim="400000"/>
          </a:ln>
        </p:spPr>
        <p:txBody>
          <a:bodyPr lIns="44755" tIns="44755" rIns="44755" bIns="44755" anchor="ctr" anchorCtr="0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3" name="선"/>
          <p:cNvSpPr/>
          <p:nvPr userDrawn="1"/>
        </p:nvSpPr>
        <p:spPr>
          <a:xfrm>
            <a:off x="283521" y="5362664"/>
            <a:ext cx="897560" cy="2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 anchor="ctr" anchorCtr="0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4" name="선"/>
          <p:cNvSpPr/>
          <p:nvPr userDrawn="1"/>
        </p:nvSpPr>
        <p:spPr>
          <a:xfrm>
            <a:off x="1233393" y="5362664"/>
            <a:ext cx="897560" cy="2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 anchor="ctr" anchorCtr="0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5" name="선"/>
          <p:cNvSpPr/>
          <p:nvPr userDrawn="1"/>
        </p:nvSpPr>
        <p:spPr>
          <a:xfrm>
            <a:off x="2183268" y="5362664"/>
            <a:ext cx="897560" cy="2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 anchor="ctr" anchorCtr="0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6" name="선"/>
          <p:cNvSpPr/>
          <p:nvPr userDrawn="1"/>
        </p:nvSpPr>
        <p:spPr>
          <a:xfrm>
            <a:off x="3133139" y="5362664"/>
            <a:ext cx="897560" cy="2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 anchor="ctr" anchorCtr="0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7" name="선"/>
          <p:cNvSpPr/>
          <p:nvPr userDrawn="1"/>
        </p:nvSpPr>
        <p:spPr>
          <a:xfrm>
            <a:off x="283521" y="5613849"/>
            <a:ext cx="897560" cy="2"/>
          </a:xfrm>
          <a:prstGeom prst="line">
            <a:avLst/>
          </a:prstGeom>
          <a:ln w="3175">
            <a:solidFill>
              <a:srgbClr val="101D1E"/>
            </a:solidFill>
            <a:miter lim="400000"/>
          </a:ln>
        </p:spPr>
        <p:txBody>
          <a:bodyPr lIns="44755" tIns="44755" rIns="44755" bIns="44755" anchor="ctr" anchorCtr="0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8" name="선"/>
          <p:cNvSpPr/>
          <p:nvPr userDrawn="1"/>
        </p:nvSpPr>
        <p:spPr>
          <a:xfrm>
            <a:off x="1233393" y="5613849"/>
            <a:ext cx="897560" cy="2"/>
          </a:xfrm>
          <a:prstGeom prst="line">
            <a:avLst/>
          </a:prstGeom>
          <a:ln w="3175">
            <a:solidFill>
              <a:srgbClr val="101D1E"/>
            </a:solidFill>
            <a:miter lim="400000"/>
          </a:ln>
        </p:spPr>
        <p:txBody>
          <a:bodyPr lIns="44755" tIns="44755" rIns="44755" bIns="44755" anchor="ctr" anchorCtr="0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9" name="선"/>
          <p:cNvSpPr/>
          <p:nvPr userDrawn="1"/>
        </p:nvSpPr>
        <p:spPr>
          <a:xfrm>
            <a:off x="2183268" y="5613849"/>
            <a:ext cx="897560" cy="2"/>
          </a:xfrm>
          <a:prstGeom prst="line">
            <a:avLst/>
          </a:prstGeom>
          <a:ln w="3175">
            <a:solidFill>
              <a:srgbClr val="101D1E"/>
            </a:solidFill>
            <a:miter lim="400000"/>
          </a:ln>
        </p:spPr>
        <p:txBody>
          <a:bodyPr lIns="44755" tIns="44755" rIns="44755" bIns="44755" anchor="ctr" anchorCtr="0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11" name="선"/>
          <p:cNvSpPr/>
          <p:nvPr userDrawn="1"/>
        </p:nvSpPr>
        <p:spPr>
          <a:xfrm>
            <a:off x="283521" y="6347033"/>
            <a:ext cx="897560" cy="2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 anchor="ctr" anchorCtr="0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12" name="선"/>
          <p:cNvSpPr/>
          <p:nvPr userDrawn="1"/>
        </p:nvSpPr>
        <p:spPr>
          <a:xfrm>
            <a:off x="1233393" y="6347033"/>
            <a:ext cx="897560" cy="2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 anchor="ctr" anchorCtr="0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13" name="선"/>
          <p:cNvSpPr/>
          <p:nvPr userDrawn="1"/>
        </p:nvSpPr>
        <p:spPr>
          <a:xfrm>
            <a:off x="2183268" y="6347033"/>
            <a:ext cx="897560" cy="2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 anchor="ctr" anchorCtr="0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14" name="선"/>
          <p:cNvSpPr/>
          <p:nvPr userDrawn="1"/>
        </p:nvSpPr>
        <p:spPr>
          <a:xfrm>
            <a:off x="3133139" y="6347033"/>
            <a:ext cx="897560" cy="2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 anchor="ctr" anchorCtr="0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pic>
        <p:nvPicPr>
          <p:cNvPr id="23" name="이미지" descr="이미지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20069" y="6289140"/>
            <a:ext cx="1188709" cy="273676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텍스트 개체 틀 37"/>
          <p:cNvSpPr>
            <a:spLocks noGrp="1"/>
          </p:cNvSpPr>
          <p:nvPr>
            <p:ph type="body" sz="quarter" idx="17" hasCustomPrompt="1"/>
          </p:nvPr>
        </p:nvSpPr>
        <p:spPr>
          <a:xfrm>
            <a:off x="283522" y="4689835"/>
            <a:ext cx="3747179" cy="581924"/>
          </a:xfrm>
          <a:prstGeom prst="rect">
            <a:avLst/>
          </a:prstGeom>
        </p:spPr>
        <p:txBody>
          <a:bodyPr anchor="ctr" anchorCtr="0"/>
          <a:lstStyle>
            <a:lvl1pPr>
              <a:defRPr sz="1272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1224"/>
            </a:lvl2pPr>
            <a:lvl3pPr>
              <a:defRPr sz="1224"/>
            </a:lvl3pPr>
            <a:lvl4pPr>
              <a:defRPr sz="1224"/>
            </a:lvl4pPr>
            <a:lvl5pPr>
              <a:defRPr sz="1224"/>
            </a:lvl5pPr>
          </a:lstStyle>
          <a:p>
            <a:pPr lvl="0"/>
            <a:r>
              <a:rPr lang="en-US" altLang="ko-KR"/>
              <a:t>Text 13pt</a:t>
            </a:r>
            <a:endParaRPr lang="ko-KR" altLang="en-US"/>
          </a:p>
        </p:txBody>
      </p:sp>
      <p:sp>
        <p:nvSpPr>
          <p:cNvPr id="40" name="텍스트 개체 틀 37"/>
          <p:cNvSpPr>
            <a:spLocks noGrp="1"/>
          </p:cNvSpPr>
          <p:nvPr>
            <p:ph type="body" sz="quarter" idx="18" hasCustomPrompt="1"/>
          </p:nvPr>
        </p:nvSpPr>
        <p:spPr>
          <a:xfrm>
            <a:off x="283521" y="536266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41" name="텍스트 개체 틀 37"/>
          <p:cNvSpPr>
            <a:spLocks noGrp="1"/>
          </p:cNvSpPr>
          <p:nvPr>
            <p:ph type="body" sz="quarter" idx="19" hasCustomPrompt="1"/>
          </p:nvPr>
        </p:nvSpPr>
        <p:spPr>
          <a:xfrm>
            <a:off x="1233397" y="5362665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42" name="텍스트 개체 틀 37"/>
          <p:cNvSpPr>
            <a:spLocks noGrp="1"/>
          </p:cNvSpPr>
          <p:nvPr>
            <p:ph type="body" sz="quarter" idx="20" hasCustomPrompt="1"/>
          </p:nvPr>
        </p:nvSpPr>
        <p:spPr>
          <a:xfrm>
            <a:off x="2183269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43" name="텍스트 개체 틀 37"/>
          <p:cNvSpPr>
            <a:spLocks noGrp="1"/>
          </p:cNvSpPr>
          <p:nvPr>
            <p:ph type="body" sz="quarter" idx="21" hasCustomPrompt="1"/>
          </p:nvPr>
        </p:nvSpPr>
        <p:spPr>
          <a:xfrm>
            <a:off x="3133140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44" name="텍스트 개체 틀 37"/>
          <p:cNvSpPr>
            <a:spLocks noGrp="1"/>
          </p:cNvSpPr>
          <p:nvPr>
            <p:ph type="body" sz="quarter" idx="22" hasCustomPrompt="1"/>
          </p:nvPr>
        </p:nvSpPr>
        <p:spPr>
          <a:xfrm>
            <a:off x="283521" y="6347035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45" name="텍스트 개체 틀 37"/>
          <p:cNvSpPr>
            <a:spLocks noGrp="1"/>
          </p:cNvSpPr>
          <p:nvPr>
            <p:ph type="body" sz="quarter" idx="23" hasCustomPrompt="1"/>
          </p:nvPr>
        </p:nvSpPr>
        <p:spPr>
          <a:xfrm>
            <a:off x="1233396" y="6347033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46" name="텍스트 개체 틀 37"/>
          <p:cNvSpPr>
            <a:spLocks noGrp="1"/>
          </p:cNvSpPr>
          <p:nvPr>
            <p:ph type="body" sz="quarter" idx="24" hasCustomPrompt="1"/>
          </p:nvPr>
        </p:nvSpPr>
        <p:spPr>
          <a:xfrm>
            <a:off x="2183268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47" name="텍스트 개체 틀 37"/>
          <p:cNvSpPr>
            <a:spLocks noGrp="1"/>
          </p:cNvSpPr>
          <p:nvPr>
            <p:ph type="body" sz="quarter" idx="25" hasCustomPrompt="1"/>
          </p:nvPr>
        </p:nvSpPr>
        <p:spPr>
          <a:xfrm>
            <a:off x="3133139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29" name="텍스트 개체 틀 37"/>
          <p:cNvSpPr>
            <a:spLocks noGrp="1"/>
          </p:cNvSpPr>
          <p:nvPr>
            <p:ph type="body" sz="quarter" idx="26" hasCustomPrompt="1"/>
          </p:nvPr>
        </p:nvSpPr>
        <p:spPr>
          <a:xfrm>
            <a:off x="8221950" y="310706"/>
            <a:ext cx="1375028" cy="40234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 anchorCtr="0"/>
          <a:lstStyle>
            <a:lvl1pPr algn="ctr">
              <a:defRPr sz="1371" b="0" i="0" baseline="0">
                <a:solidFill>
                  <a:schemeClr val="tx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1224"/>
            </a:lvl2pPr>
            <a:lvl3pPr>
              <a:defRPr sz="1224"/>
            </a:lvl3pPr>
            <a:lvl4pPr>
              <a:defRPr sz="1224"/>
            </a:lvl4pPr>
            <a:lvl5pPr>
              <a:defRPr sz="1224"/>
            </a:lvl5pPr>
          </a:lstStyle>
          <a:p>
            <a:pPr lvl="0"/>
            <a:r>
              <a:rPr lang="en-US" altLang="ko-KR"/>
              <a:t>Watermark 14pt</a:t>
            </a:r>
            <a:endParaRPr lang="ko-KR" altLang="en-US"/>
          </a:p>
        </p:txBody>
      </p:sp>
      <p:sp>
        <p:nvSpPr>
          <p:cNvPr id="26" name="제목 개체 틀 1">
            <a:extLst>
              <a:ext uri="{FF2B5EF4-FFF2-40B4-BE49-F238E27FC236}">
                <a16:creationId xmlns:a16="http://schemas.microsoft.com/office/drawing/2014/main" id="{7C008923-A0FA-4149-AA15-677F97C734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663" y="310705"/>
            <a:ext cx="7508118" cy="163292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671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Title 37.5pt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53840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_Security_KIA MIDNIGH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88" b="0" i="0">
              <a:solidFill>
                <a:schemeClr val="bg1"/>
              </a:solidFill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pic>
        <p:nvPicPr>
          <p:cNvPr id="30" name="이미지" descr="이미지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08269" y="6266240"/>
            <a:ext cx="1188710" cy="273677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텍스트 개체 틀 37"/>
          <p:cNvSpPr>
            <a:spLocks noGrp="1"/>
          </p:cNvSpPr>
          <p:nvPr>
            <p:ph type="body" sz="quarter" idx="26" hasCustomPrompt="1"/>
          </p:nvPr>
        </p:nvSpPr>
        <p:spPr>
          <a:xfrm>
            <a:off x="8221950" y="310706"/>
            <a:ext cx="1375028" cy="40234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anchor="ctr" anchorCtr="0"/>
          <a:lstStyle>
            <a:lvl1pPr algn="ctr">
              <a:defRPr sz="1371" b="0" i="0" baseline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1224"/>
            </a:lvl2pPr>
            <a:lvl3pPr>
              <a:defRPr sz="1224"/>
            </a:lvl3pPr>
            <a:lvl4pPr>
              <a:defRPr sz="1224"/>
            </a:lvl4pPr>
            <a:lvl5pPr>
              <a:defRPr sz="1224"/>
            </a:lvl5pPr>
          </a:lstStyle>
          <a:p>
            <a:pPr lvl="0"/>
            <a:r>
              <a:rPr lang="en-US" altLang="ko-KR"/>
              <a:t>Watermark 14pt</a:t>
            </a:r>
            <a:endParaRPr lang="ko-KR" altLang="en-US"/>
          </a:p>
        </p:txBody>
      </p:sp>
      <p:sp>
        <p:nvSpPr>
          <p:cNvPr id="28" name="텍스트 개체 틀 37">
            <a:extLst>
              <a:ext uri="{FF2B5EF4-FFF2-40B4-BE49-F238E27FC236}">
                <a16:creationId xmlns:a16="http://schemas.microsoft.com/office/drawing/2014/main" id="{CC146AF8-E93F-204A-9722-49BC27B3724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520" y="536266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29" name="텍스트 개체 틀 37">
            <a:extLst>
              <a:ext uri="{FF2B5EF4-FFF2-40B4-BE49-F238E27FC236}">
                <a16:creationId xmlns:a16="http://schemas.microsoft.com/office/drawing/2014/main" id="{E1D4F15E-9052-D341-B508-306F3510FDA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33396" y="5362665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31" name="텍스트 개체 틀 37">
            <a:extLst>
              <a:ext uri="{FF2B5EF4-FFF2-40B4-BE49-F238E27FC236}">
                <a16:creationId xmlns:a16="http://schemas.microsoft.com/office/drawing/2014/main" id="{08DDB52F-F14A-9647-A01A-11B4C99742E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183269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32" name="텍스트 개체 틀 37">
            <a:extLst>
              <a:ext uri="{FF2B5EF4-FFF2-40B4-BE49-F238E27FC236}">
                <a16:creationId xmlns:a16="http://schemas.microsoft.com/office/drawing/2014/main" id="{A2313F9C-5DC9-6742-870D-35C6D56D557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33139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33" name="텍스트 개체 틀 37">
            <a:extLst>
              <a:ext uri="{FF2B5EF4-FFF2-40B4-BE49-F238E27FC236}">
                <a16:creationId xmlns:a16="http://schemas.microsoft.com/office/drawing/2014/main" id="{1E555CF2-F7F6-8649-B6CE-49B36912DFC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3521" y="6347035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34" name="텍스트 개체 틀 37">
            <a:extLst>
              <a:ext uri="{FF2B5EF4-FFF2-40B4-BE49-F238E27FC236}">
                <a16:creationId xmlns:a16="http://schemas.microsoft.com/office/drawing/2014/main" id="{F6A5A201-DF72-B143-8CFB-E616677D5E3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233396" y="6347033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35" name="텍스트 개체 틀 37">
            <a:extLst>
              <a:ext uri="{FF2B5EF4-FFF2-40B4-BE49-F238E27FC236}">
                <a16:creationId xmlns:a16="http://schemas.microsoft.com/office/drawing/2014/main" id="{480EAD2F-7DDA-194C-8E50-B77C2F74C52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83268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36" name="텍스트 개체 틀 37">
            <a:extLst>
              <a:ext uri="{FF2B5EF4-FFF2-40B4-BE49-F238E27FC236}">
                <a16:creationId xmlns:a16="http://schemas.microsoft.com/office/drawing/2014/main" id="{04CC784C-CDAB-3449-8ACB-1943823F7A8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33139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37" name="텍스트 개체 틀 37">
            <a:extLst>
              <a:ext uri="{FF2B5EF4-FFF2-40B4-BE49-F238E27FC236}">
                <a16:creationId xmlns:a16="http://schemas.microsoft.com/office/drawing/2014/main" id="{0C0FCAC1-BA80-CF45-AF50-C7A4432B1C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3522" y="4689835"/>
            <a:ext cx="3747179" cy="581924"/>
          </a:xfrm>
          <a:prstGeom prst="rect">
            <a:avLst/>
          </a:prstGeom>
        </p:spPr>
        <p:txBody>
          <a:bodyPr anchor="ctr" anchorCtr="0"/>
          <a:lstStyle>
            <a:lvl1pPr>
              <a:defRPr sz="1272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1224"/>
            </a:lvl2pPr>
            <a:lvl3pPr>
              <a:defRPr sz="1224"/>
            </a:lvl3pPr>
            <a:lvl4pPr>
              <a:defRPr sz="1224"/>
            </a:lvl4pPr>
            <a:lvl5pPr>
              <a:defRPr sz="1224"/>
            </a:lvl5pPr>
          </a:lstStyle>
          <a:p>
            <a:pPr lvl="0"/>
            <a:r>
              <a:rPr lang="en-US" altLang="ko-KR"/>
              <a:t>Text 13pt</a:t>
            </a:r>
            <a:endParaRPr lang="ko-KR" altLang="en-US"/>
          </a:p>
        </p:txBody>
      </p:sp>
      <p:cxnSp>
        <p:nvCxnSpPr>
          <p:cNvPr id="38" name="직선 연결선[R] 37">
            <a:extLst>
              <a:ext uri="{FF2B5EF4-FFF2-40B4-BE49-F238E27FC236}">
                <a16:creationId xmlns:a16="http://schemas.microsoft.com/office/drawing/2014/main" id="{1801F6D4-F066-5A4C-B2EE-9D560AFBE583}"/>
              </a:ext>
            </a:extLst>
          </p:cNvPr>
          <p:cNvCxnSpPr/>
          <p:nvPr userDrawn="1"/>
        </p:nvCxnSpPr>
        <p:spPr>
          <a:xfrm>
            <a:off x="283521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직선 연결선[R] 38">
            <a:extLst>
              <a:ext uri="{FF2B5EF4-FFF2-40B4-BE49-F238E27FC236}">
                <a16:creationId xmlns:a16="http://schemas.microsoft.com/office/drawing/2014/main" id="{98DDDD0C-6AB1-8349-BF66-55C281A42FBF}"/>
              </a:ext>
            </a:extLst>
          </p:cNvPr>
          <p:cNvCxnSpPr/>
          <p:nvPr userDrawn="1"/>
        </p:nvCxnSpPr>
        <p:spPr>
          <a:xfrm>
            <a:off x="1235263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직선 연결선[R] 39">
            <a:extLst>
              <a:ext uri="{FF2B5EF4-FFF2-40B4-BE49-F238E27FC236}">
                <a16:creationId xmlns:a16="http://schemas.microsoft.com/office/drawing/2014/main" id="{467EEEFD-2565-1E4A-A640-FEF4CC2E2639}"/>
              </a:ext>
            </a:extLst>
          </p:cNvPr>
          <p:cNvCxnSpPr/>
          <p:nvPr userDrawn="1"/>
        </p:nvCxnSpPr>
        <p:spPr>
          <a:xfrm>
            <a:off x="2179794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직선 연결선[R] 40">
            <a:extLst>
              <a:ext uri="{FF2B5EF4-FFF2-40B4-BE49-F238E27FC236}">
                <a16:creationId xmlns:a16="http://schemas.microsoft.com/office/drawing/2014/main" id="{A6529CF1-7956-DC4E-A9A4-5075ED3FF00F}"/>
              </a:ext>
            </a:extLst>
          </p:cNvPr>
          <p:cNvCxnSpPr/>
          <p:nvPr userDrawn="1"/>
        </p:nvCxnSpPr>
        <p:spPr>
          <a:xfrm>
            <a:off x="3131536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직선 연결선[R] 41">
            <a:extLst>
              <a:ext uri="{FF2B5EF4-FFF2-40B4-BE49-F238E27FC236}">
                <a16:creationId xmlns:a16="http://schemas.microsoft.com/office/drawing/2014/main" id="{5A7D03AD-6BFB-0141-97AE-BB9B931D0750}"/>
              </a:ext>
            </a:extLst>
          </p:cNvPr>
          <p:cNvCxnSpPr/>
          <p:nvPr userDrawn="1"/>
        </p:nvCxnSpPr>
        <p:spPr>
          <a:xfrm>
            <a:off x="283521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직선 연결선[R] 42">
            <a:extLst>
              <a:ext uri="{FF2B5EF4-FFF2-40B4-BE49-F238E27FC236}">
                <a16:creationId xmlns:a16="http://schemas.microsoft.com/office/drawing/2014/main" id="{1207BCCC-DFDB-6D44-8BED-560B95C9EDC0}"/>
              </a:ext>
            </a:extLst>
          </p:cNvPr>
          <p:cNvCxnSpPr/>
          <p:nvPr userDrawn="1"/>
        </p:nvCxnSpPr>
        <p:spPr>
          <a:xfrm>
            <a:off x="1235263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직선 연결선[R] 43">
            <a:extLst>
              <a:ext uri="{FF2B5EF4-FFF2-40B4-BE49-F238E27FC236}">
                <a16:creationId xmlns:a16="http://schemas.microsoft.com/office/drawing/2014/main" id="{B8045294-07CA-8F42-8C83-E86D86A09015}"/>
              </a:ext>
            </a:extLst>
          </p:cNvPr>
          <p:cNvCxnSpPr/>
          <p:nvPr userDrawn="1"/>
        </p:nvCxnSpPr>
        <p:spPr>
          <a:xfrm>
            <a:off x="2179794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직선 연결선[R] 44">
            <a:extLst>
              <a:ext uri="{FF2B5EF4-FFF2-40B4-BE49-F238E27FC236}">
                <a16:creationId xmlns:a16="http://schemas.microsoft.com/office/drawing/2014/main" id="{B1F0672F-B5C0-F04D-8FF3-20B9EF7485C1}"/>
              </a:ext>
            </a:extLst>
          </p:cNvPr>
          <p:cNvCxnSpPr/>
          <p:nvPr userDrawn="1"/>
        </p:nvCxnSpPr>
        <p:spPr>
          <a:xfrm>
            <a:off x="3131536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직선 연결선[R] 45">
            <a:extLst>
              <a:ext uri="{FF2B5EF4-FFF2-40B4-BE49-F238E27FC236}">
                <a16:creationId xmlns:a16="http://schemas.microsoft.com/office/drawing/2014/main" id="{3AA3E2BD-87B5-4747-B237-1B38AE102ED8}"/>
              </a:ext>
            </a:extLst>
          </p:cNvPr>
          <p:cNvCxnSpPr/>
          <p:nvPr userDrawn="1"/>
        </p:nvCxnSpPr>
        <p:spPr>
          <a:xfrm>
            <a:off x="283521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직선 연결선[R] 46">
            <a:extLst>
              <a:ext uri="{FF2B5EF4-FFF2-40B4-BE49-F238E27FC236}">
                <a16:creationId xmlns:a16="http://schemas.microsoft.com/office/drawing/2014/main" id="{1A0E49CE-9C4E-D44B-A9B7-A6E32C0C0147}"/>
              </a:ext>
            </a:extLst>
          </p:cNvPr>
          <p:cNvCxnSpPr/>
          <p:nvPr userDrawn="1"/>
        </p:nvCxnSpPr>
        <p:spPr>
          <a:xfrm>
            <a:off x="1235263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직선 연결선[R] 47">
            <a:extLst>
              <a:ext uri="{FF2B5EF4-FFF2-40B4-BE49-F238E27FC236}">
                <a16:creationId xmlns:a16="http://schemas.microsoft.com/office/drawing/2014/main" id="{B60D4AE7-CD6B-A94E-A40A-63857B32520B}"/>
              </a:ext>
            </a:extLst>
          </p:cNvPr>
          <p:cNvCxnSpPr/>
          <p:nvPr userDrawn="1"/>
        </p:nvCxnSpPr>
        <p:spPr>
          <a:xfrm>
            <a:off x="2179794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직선 연결선[R] 48">
            <a:extLst>
              <a:ext uri="{FF2B5EF4-FFF2-40B4-BE49-F238E27FC236}">
                <a16:creationId xmlns:a16="http://schemas.microsoft.com/office/drawing/2014/main" id="{0D2481EA-22AE-A441-B0AC-9FE55A5D5BC4}"/>
              </a:ext>
            </a:extLst>
          </p:cNvPr>
          <p:cNvCxnSpPr/>
          <p:nvPr userDrawn="1"/>
        </p:nvCxnSpPr>
        <p:spPr>
          <a:xfrm>
            <a:off x="3131536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59B67D5A-3FD3-7D47-ABED-4A26EF948B2B}"/>
              </a:ext>
            </a:extLst>
          </p:cNvPr>
          <p:cNvSpPr/>
          <p:nvPr userDrawn="1"/>
        </p:nvSpPr>
        <p:spPr>
          <a:xfrm>
            <a:off x="283520" y="5644317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A56F750B-899D-4C45-BE94-D25DF6BFC18D}"/>
              </a:ext>
            </a:extLst>
          </p:cNvPr>
          <p:cNvSpPr/>
          <p:nvPr userDrawn="1"/>
        </p:nvSpPr>
        <p:spPr>
          <a:xfrm>
            <a:off x="1235262" y="5646496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7E0A9D72-9DFB-564E-8852-51DCC84FB83F}"/>
              </a:ext>
            </a:extLst>
          </p:cNvPr>
          <p:cNvSpPr/>
          <p:nvPr userDrawn="1"/>
        </p:nvSpPr>
        <p:spPr>
          <a:xfrm>
            <a:off x="2187004" y="5645808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1DF6A3B8-D168-104F-BD07-84E1E6AA46BF}"/>
              </a:ext>
            </a:extLst>
          </p:cNvPr>
          <p:cNvSpPr/>
          <p:nvPr userDrawn="1"/>
        </p:nvSpPr>
        <p:spPr>
          <a:xfrm>
            <a:off x="3131535" y="5644317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54" name="제목 개체 틀 1">
            <a:extLst>
              <a:ext uri="{FF2B5EF4-FFF2-40B4-BE49-F238E27FC236}">
                <a16:creationId xmlns:a16="http://schemas.microsoft.com/office/drawing/2014/main" id="{E369D151-B8FB-4F46-A637-E46CB1B7B7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663" y="310705"/>
            <a:ext cx="7504677" cy="163292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671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Title 37.5pt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445330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_index_20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개체 틀 1"/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500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sp>
        <p:nvSpPr>
          <p:cNvPr id="12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297225" y="2059769"/>
            <a:ext cx="9311552" cy="415072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700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Text 17pt</a:t>
            </a:r>
            <a:endParaRPr lang="ko-KR" altLang="en-US"/>
          </a:p>
        </p:txBody>
      </p:sp>
      <p:sp>
        <p:nvSpPr>
          <p:cNvPr id="6" name="텍스트 개체 틀 11"/>
          <p:cNvSpPr>
            <a:spLocks noGrp="1"/>
          </p:cNvSpPr>
          <p:nvPr>
            <p:ph type="body" sz="quarter" idx="11" hasCustomPrompt="1"/>
          </p:nvPr>
        </p:nvSpPr>
        <p:spPr>
          <a:xfrm>
            <a:off x="297225" y="1049799"/>
            <a:ext cx="9311552" cy="77589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700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Sub-headline 17pt</a:t>
            </a:r>
            <a:endParaRPr lang="ko-KR" altLang="en-US"/>
          </a:p>
        </p:txBody>
      </p:sp>
      <p:sp>
        <p:nvSpPr>
          <p:cNvPr id="9" name="Line 7">
            <a:extLst>
              <a:ext uri="{FF2B5EF4-FFF2-40B4-BE49-F238E27FC236}">
                <a16:creationId xmlns:a16="http://schemas.microsoft.com/office/drawing/2014/main" id="{6C696CC2-BC63-4C96-ADAF-7A6E3B588A8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73621" y="692150"/>
            <a:ext cx="9364902" cy="0"/>
          </a:xfrm>
          <a:prstGeom prst="line">
            <a:avLst/>
          </a:prstGeom>
          <a:noFill/>
          <a:ln w="31750">
            <a:solidFill>
              <a:srgbClr val="121D2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sz="2265">
              <a:latin typeface="기아 시그니처 OTF Regular" panose="00000500000000000000" pitchFamily="50" charset="-127"/>
              <a:ea typeface="기아 시그니처 OTF Regular" panose="00000500000000000000" pitchFamily="50" charset="-127"/>
            </a:endParaRPr>
          </a:p>
        </p:txBody>
      </p:sp>
      <p:pic>
        <p:nvPicPr>
          <p:cNvPr id="8" name="이미지" descr="이미지">
            <a:extLst>
              <a:ext uri="{FF2B5EF4-FFF2-40B4-BE49-F238E27FC236}">
                <a16:creationId xmlns:a16="http://schemas.microsoft.com/office/drawing/2014/main" id="{10989B67-CD9D-412D-8668-88376FA82D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84125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979A-AD13-48F9-9D28-0455E66C5830}" type="datetimeFigureOut">
              <a:rPr lang="ko-KR" altLang="en-US" smtClean="0"/>
              <a:t>2026-08-10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AF88-128A-4E7C-BD98-72F2A6F6AF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569075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_20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297225" y="1063893"/>
            <a:ext cx="9311552" cy="5146606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700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Text 17pt</a:t>
            </a:r>
            <a:endParaRPr lang="ko-KR" altLang="en-US"/>
          </a:p>
        </p:txBody>
      </p:sp>
      <p:sp>
        <p:nvSpPr>
          <p:cNvPr id="8" name="날짜 개체 틀 4">
            <a:extLst>
              <a:ext uri="{FF2B5EF4-FFF2-40B4-BE49-F238E27FC236}">
                <a16:creationId xmlns:a16="http://schemas.microsoft.com/office/drawing/2014/main" id="{488544E4-E4DE-4EA2-AB6E-AFC67D7777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1" name="슬라이드 번호 개체 틀 5">
            <a:extLst>
              <a:ext uri="{FF2B5EF4-FFF2-40B4-BE49-F238E27FC236}">
                <a16:creationId xmlns:a16="http://schemas.microsoft.com/office/drawing/2014/main" id="{E0E90D24-BB25-49A1-AE43-FB8DE29CBA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6" name="제목 개체 틀 1">
            <a:extLst>
              <a:ext uri="{FF2B5EF4-FFF2-40B4-BE49-F238E27FC236}">
                <a16:creationId xmlns:a16="http://schemas.microsoft.com/office/drawing/2014/main" id="{49656072-F49A-4B49-B1CA-366B3174C1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500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17" name="이미지" descr="이미지">
            <a:extLst>
              <a:ext uri="{FF2B5EF4-FFF2-40B4-BE49-F238E27FC236}">
                <a16:creationId xmlns:a16="http://schemas.microsoft.com/office/drawing/2014/main" id="{4C96FE93-8BE8-BA4B-A991-67D2737EF0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선">
            <a:extLst>
              <a:ext uri="{FF2B5EF4-FFF2-40B4-BE49-F238E27FC236}">
                <a16:creationId xmlns:a16="http://schemas.microsoft.com/office/drawing/2014/main" id="{CA4955C2-F0F4-4809-9B10-D4DF7157A256}"/>
              </a:ext>
            </a:extLst>
          </p:cNvPr>
          <p:cNvSpPr/>
          <p:nvPr userDrawn="1"/>
        </p:nvSpPr>
        <p:spPr>
          <a:xfrm>
            <a:off x="297225" y="653635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7771832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_RESTRIC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297225" y="1063893"/>
            <a:ext cx="9311552" cy="5146606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700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Text 17pt</a:t>
            </a:r>
            <a:endParaRPr lang="ko-KR" altLang="en-US"/>
          </a:p>
        </p:txBody>
      </p:sp>
      <p:sp>
        <p:nvSpPr>
          <p:cNvPr id="8" name="날짜 개체 틀 4">
            <a:extLst>
              <a:ext uri="{FF2B5EF4-FFF2-40B4-BE49-F238E27FC236}">
                <a16:creationId xmlns:a16="http://schemas.microsoft.com/office/drawing/2014/main" id="{488544E4-E4DE-4EA2-AB6E-AFC67D7777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1" name="슬라이드 번호 개체 틀 5">
            <a:extLst>
              <a:ext uri="{FF2B5EF4-FFF2-40B4-BE49-F238E27FC236}">
                <a16:creationId xmlns:a16="http://schemas.microsoft.com/office/drawing/2014/main" id="{E0E90D24-BB25-49A1-AE43-FB8DE29CBA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6" name="제목 개체 틀 1">
            <a:extLst>
              <a:ext uri="{FF2B5EF4-FFF2-40B4-BE49-F238E27FC236}">
                <a16:creationId xmlns:a16="http://schemas.microsoft.com/office/drawing/2014/main" id="{49656072-F49A-4B49-B1CA-366B3174C1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500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sp>
        <p:nvSpPr>
          <p:cNvPr id="10" name="Text Box 38">
            <a:extLst>
              <a:ext uri="{FF2B5EF4-FFF2-40B4-BE49-F238E27FC236}">
                <a16:creationId xmlns:a16="http://schemas.microsoft.com/office/drawing/2014/main" id="{F338FF2E-5583-BA44-8182-39F7F3D72D1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71969" y="274079"/>
            <a:ext cx="1136808" cy="2934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200" tIns="41101" rIns="82200" bIns="41101" anchor="ctr"/>
          <a:lstStyle>
            <a:defPPr>
              <a:defRPr lang="ko-KR"/>
            </a:defPPr>
            <a:lvl1pPr algn="ctr" fontAlgn="auto">
              <a:spcBef>
                <a:spcPts val="363"/>
              </a:spcBef>
              <a:spcAft>
                <a:spcPts val="0"/>
              </a:spcAft>
              <a:defRPr kumimoji="1" sz="1088" b="1">
                <a:solidFill>
                  <a:srgbClr val="FF0000"/>
                </a:solidFill>
                <a:latin typeface="+mj-ea"/>
                <a:ea typeface="굴림" charset="-127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5pPr>
            <a:lvl6pPr marL="2286000" defTabSz="914400">
              <a:defRPr kumimoji="1">
                <a:latin typeface="맑은 고딕" pitchFamily="50" charset="-127"/>
                <a:ea typeface="굴림" charset="-127"/>
              </a:defRPr>
            </a:lvl6pPr>
            <a:lvl7pPr marL="2743200" defTabSz="914400">
              <a:defRPr kumimoji="1">
                <a:latin typeface="맑은 고딕" pitchFamily="50" charset="-127"/>
                <a:ea typeface="굴림" charset="-127"/>
              </a:defRPr>
            </a:lvl7pPr>
            <a:lvl8pPr marL="3200400" defTabSz="914400">
              <a:defRPr kumimoji="1">
                <a:latin typeface="맑은 고딕" pitchFamily="50" charset="-127"/>
                <a:ea typeface="굴림" charset="-127"/>
              </a:defRPr>
            </a:lvl8pPr>
            <a:lvl9pPr marL="3657600" defTabSz="914400">
              <a:defRPr kumimoji="1">
                <a:latin typeface="맑은 고딕" pitchFamily="50" charset="-127"/>
                <a:ea typeface="굴림" charset="-127"/>
              </a:defRPr>
            </a:lvl9pPr>
          </a:lstStyle>
          <a:p>
            <a:pPr>
              <a:spcBef>
                <a:spcPts val="0"/>
              </a:spcBef>
            </a:pPr>
            <a:r>
              <a:rPr lang="ko-KR" altLang="en-US" sz="1000" b="1" i="0" spc="0" baseline="0" err="1">
                <a:latin typeface="기아 시그니처 OTF Regular" panose="00000500000000000000" pitchFamily="50" charset="-127"/>
                <a:ea typeface="기아 시그니처 OTF Regular" panose="00000500000000000000" pitchFamily="50" charset="-127"/>
              </a:rPr>
              <a:t>사내한</a:t>
            </a:r>
            <a:endParaRPr lang="en-US" altLang="ko-KR" sz="1000" b="1" i="0" spc="0" baseline="0">
              <a:latin typeface="기아 시그니처 OTF Regular" panose="00000500000000000000" pitchFamily="50" charset="-127"/>
              <a:ea typeface="기아 시그니처 OTF Regular" panose="00000500000000000000" pitchFamily="50" charset="-127"/>
            </a:endParaRPr>
          </a:p>
          <a:p>
            <a:pPr>
              <a:spcBef>
                <a:spcPts val="0"/>
              </a:spcBef>
            </a:pPr>
            <a:r>
              <a:rPr lang="en-US" altLang="ko-KR" sz="1000" b="1" i="0" spc="0" baseline="0">
                <a:latin typeface="기아 시그니처 OTF Bold" panose="00000700000000000000" pitchFamily="50" charset="-127"/>
                <a:ea typeface="기아 시그니처 OTF Regular" panose="00000500000000000000" pitchFamily="50" charset="-127"/>
              </a:rPr>
              <a:t>RESTRICTED</a:t>
            </a:r>
            <a:endParaRPr lang="ko-KR" altLang="en-US" sz="1000" b="1" i="0" spc="0" baseline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13" name="Line 7">
            <a:extLst>
              <a:ext uri="{FF2B5EF4-FFF2-40B4-BE49-F238E27FC236}">
                <a16:creationId xmlns:a16="http://schemas.microsoft.com/office/drawing/2014/main" id="{8FCC7B97-C916-468D-9401-2CFA806AA23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73621" y="692150"/>
            <a:ext cx="9364902" cy="0"/>
          </a:xfrm>
          <a:prstGeom prst="line">
            <a:avLst/>
          </a:prstGeom>
          <a:noFill/>
          <a:ln w="31750">
            <a:solidFill>
              <a:srgbClr val="121D2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 sz="2265">
              <a:latin typeface="기아 시그니처 OTF Regular" panose="00000500000000000000" pitchFamily="50" charset="-127"/>
              <a:ea typeface="기아 시그니처 OTF Regular" panose="000005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8249806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_SECR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297225" y="1063893"/>
            <a:ext cx="9311552" cy="5146606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700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Text 17pt</a:t>
            </a:r>
            <a:endParaRPr lang="ko-KR" altLang="en-US"/>
          </a:p>
        </p:txBody>
      </p:sp>
      <p:sp>
        <p:nvSpPr>
          <p:cNvPr id="8" name="날짜 개체 틀 4">
            <a:extLst>
              <a:ext uri="{FF2B5EF4-FFF2-40B4-BE49-F238E27FC236}">
                <a16:creationId xmlns:a16="http://schemas.microsoft.com/office/drawing/2014/main" id="{488544E4-E4DE-4EA2-AB6E-AFC67D7777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1" name="슬라이드 번호 개체 틀 5">
            <a:extLst>
              <a:ext uri="{FF2B5EF4-FFF2-40B4-BE49-F238E27FC236}">
                <a16:creationId xmlns:a16="http://schemas.microsoft.com/office/drawing/2014/main" id="{E0E90D24-BB25-49A1-AE43-FB8DE29CBA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6" name="제목 개체 틀 1">
            <a:extLst>
              <a:ext uri="{FF2B5EF4-FFF2-40B4-BE49-F238E27FC236}">
                <a16:creationId xmlns:a16="http://schemas.microsoft.com/office/drawing/2014/main" id="{49656072-F49A-4B49-B1CA-366B3174C1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0000" tIns="45720" rIns="91440" bIns="45720" rtlCol="0" anchor="ctr">
            <a:noAutofit/>
          </a:bodyPr>
          <a:lstStyle>
            <a:lvl1pPr>
              <a:defRPr sz="2500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sp>
        <p:nvSpPr>
          <p:cNvPr id="10" name="Text Box 38">
            <a:extLst>
              <a:ext uri="{FF2B5EF4-FFF2-40B4-BE49-F238E27FC236}">
                <a16:creationId xmlns:a16="http://schemas.microsoft.com/office/drawing/2014/main" id="{F338FF2E-5583-BA44-8182-39F7F3D72D1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71969" y="274079"/>
            <a:ext cx="1136808" cy="2934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200" tIns="41101" rIns="82200" bIns="41101" anchor="ctr"/>
          <a:lstStyle>
            <a:defPPr>
              <a:defRPr lang="ko-KR"/>
            </a:defPPr>
            <a:lvl1pPr algn="ctr" fontAlgn="auto">
              <a:spcBef>
                <a:spcPts val="363"/>
              </a:spcBef>
              <a:spcAft>
                <a:spcPts val="0"/>
              </a:spcAft>
              <a:defRPr kumimoji="1" sz="1088" b="1">
                <a:solidFill>
                  <a:srgbClr val="FF0000"/>
                </a:solidFill>
                <a:latin typeface="+mj-ea"/>
                <a:ea typeface="굴림" charset="-127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5pPr>
            <a:lvl6pPr marL="2286000" defTabSz="914400">
              <a:defRPr kumimoji="1">
                <a:latin typeface="맑은 고딕" pitchFamily="50" charset="-127"/>
                <a:ea typeface="굴림" charset="-127"/>
              </a:defRPr>
            </a:lvl6pPr>
            <a:lvl7pPr marL="2743200" defTabSz="914400">
              <a:defRPr kumimoji="1">
                <a:latin typeface="맑은 고딕" pitchFamily="50" charset="-127"/>
                <a:ea typeface="굴림" charset="-127"/>
              </a:defRPr>
            </a:lvl7pPr>
            <a:lvl8pPr marL="3200400" defTabSz="914400">
              <a:defRPr kumimoji="1">
                <a:latin typeface="맑은 고딕" pitchFamily="50" charset="-127"/>
                <a:ea typeface="굴림" charset="-127"/>
              </a:defRPr>
            </a:lvl8pPr>
            <a:lvl9pPr marL="3657600" defTabSz="914400">
              <a:defRPr kumimoji="1">
                <a:latin typeface="맑은 고딕" pitchFamily="50" charset="-127"/>
                <a:ea typeface="굴림" charset="-127"/>
              </a:defRPr>
            </a:lvl9pPr>
          </a:lstStyle>
          <a:p>
            <a:pPr>
              <a:spcBef>
                <a:spcPts val="0"/>
              </a:spcBef>
            </a:pPr>
            <a:r>
              <a:rPr lang="ko-KR" altLang="en-US" sz="1000" b="1" i="0" spc="0" baseline="0">
                <a:latin typeface="기아 시그니처 OTF Regular" panose="00000500000000000000" pitchFamily="50" charset="-127"/>
                <a:ea typeface="기아 시그니처 OTF Regular" panose="00000500000000000000" pitchFamily="50" charset="-127"/>
              </a:rPr>
              <a:t>비밀</a:t>
            </a:r>
            <a:endParaRPr lang="en-US" altLang="ko-KR" sz="1000" b="1" i="0" spc="0" baseline="0">
              <a:latin typeface="기아 시그니처 OTF Regular" panose="00000500000000000000" pitchFamily="50" charset="-127"/>
              <a:ea typeface="기아 시그니처 OTF Regular" panose="00000500000000000000" pitchFamily="50" charset="-127"/>
            </a:endParaRPr>
          </a:p>
          <a:p>
            <a:pPr>
              <a:spcBef>
                <a:spcPts val="0"/>
              </a:spcBef>
            </a:pPr>
            <a:r>
              <a:rPr lang="en-US" altLang="ko-KR" sz="1000" b="1" i="0" spc="0" baseline="0">
                <a:latin typeface="기아 시그니처 OTF Bold" panose="00000700000000000000" pitchFamily="50" charset="-127"/>
                <a:ea typeface="기아 시그니처 OTF Regular" panose="00000500000000000000" pitchFamily="50" charset="-127"/>
              </a:rPr>
              <a:t>SECRET</a:t>
            </a:r>
            <a:endParaRPr lang="ko-KR" altLang="en-US" sz="1000" b="1" i="0" spc="0" baseline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9" name="선">
            <a:extLst>
              <a:ext uri="{FF2B5EF4-FFF2-40B4-BE49-F238E27FC236}">
                <a16:creationId xmlns:a16="http://schemas.microsoft.com/office/drawing/2014/main" id="{38C9D2FC-A84B-461E-ABD9-6D015D9989FE}"/>
              </a:ext>
            </a:extLst>
          </p:cNvPr>
          <p:cNvSpPr/>
          <p:nvPr userDrawn="1"/>
        </p:nvSpPr>
        <p:spPr>
          <a:xfrm>
            <a:off x="297225" y="653635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949741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_TOP SECR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297225" y="1063893"/>
            <a:ext cx="9311552" cy="5146606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lang="ko-KR" altLang="en-US" sz="1700" b="0" i="0" kern="1200" baseline="0" dirty="0">
                <a:solidFill>
                  <a:schemeClr val="tx1"/>
                </a:solidFill>
                <a:latin typeface="기아 시그니처 OTF Bold" panose="00000700000000000000" pitchFamily="50" charset="-127"/>
                <a:ea typeface="Kia Signature" pitchFamily="2" charset="-128"/>
                <a:cs typeface="+mn-cs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marL="0" lvl="0" indent="0" algn="l" defTabSz="895100" rtl="0" eaLnBrk="1" latinLnBrk="1" hangingPunct="1">
              <a:lnSpc>
                <a:spcPct val="150000"/>
              </a:lnSpc>
              <a:spcBef>
                <a:spcPct val="20000"/>
              </a:spcBef>
              <a:buFontTx/>
              <a:buNone/>
            </a:pPr>
            <a:r>
              <a:rPr lang="en-US" altLang="ko-KR"/>
              <a:t>Text 17pt</a:t>
            </a:r>
            <a:endParaRPr lang="ko-KR" altLang="en-US"/>
          </a:p>
        </p:txBody>
      </p:sp>
      <p:sp>
        <p:nvSpPr>
          <p:cNvPr id="8" name="날짜 개체 틀 4">
            <a:extLst>
              <a:ext uri="{FF2B5EF4-FFF2-40B4-BE49-F238E27FC236}">
                <a16:creationId xmlns:a16="http://schemas.microsoft.com/office/drawing/2014/main" id="{488544E4-E4DE-4EA2-AB6E-AFC67D7777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1" name="슬라이드 번호 개체 틀 5">
            <a:extLst>
              <a:ext uri="{FF2B5EF4-FFF2-40B4-BE49-F238E27FC236}">
                <a16:creationId xmlns:a16="http://schemas.microsoft.com/office/drawing/2014/main" id="{E0E90D24-BB25-49A1-AE43-FB8DE29CBA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6" name="제목 개체 틀 1">
            <a:extLst>
              <a:ext uri="{FF2B5EF4-FFF2-40B4-BE49-F238E27FC236}">
                <a16:creationId xmlns:a16="http://schemas.microsoft.com/office/drawing/2014/main" id="{49656072-F49A-4B49-B1CA-366B3174C1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500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sp>
        <p:nvSpPr>
          <p:cNvPr id="9" name="선">
            <a:extLst>
              <a:ext uri="{FF2B5EF4-FFF2-40B4-BE49-F238E27FC236}">
                <a16:creationId xmlns:a16="http://schemas.microsoft.com/office/drawing/2014/main" id="{2098FA13-C4BA-4DC8-96BD-18158696F382}"/>
              </a:ext>
            </a:extLst>
          </p:cNvPr>
          <p:cNvSpPr/>
          <p:nvPr userDrawn="1"/>
        </p:nvSpPr>
        <p:spPr>
          <a:xfrm>
            <a:off x="297225" y="653635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13" name="Text Box 38">
            <a:extLst>
              <a:ext uri="{FF2B5EF4-FFF2-40B4-BE49-F238E27FC236}">
                <a16:creationId xmlns:a16="http://schemas.microsoft.com/office/drawing/2014/main" id="{F338FF2E-5583-BA44-8182-39F7F3D72D1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71969" y="274079"/>
            <a:ext cx="1136808" cy="2934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200" tIns="41101" rIns="82200" bIns="41101" anchor="ctr"/>
          <a:lstStyle>
            <a:defPPr>
              <a:defRPr lang="ko-KR"/>
            </a:defPPr>
            <a:lvl1pPr algn="ctr" fontAlgn="auto">
              <a:spcBef>
                <a:spcPts val="363"/>
              </a:spcBef>
              <a:spcAft>
                <a:spcPts val="0"/>
              </a:spcAft>
              <a:defRPr kumimoji="1" sz="1088" b="1">
                <a:solidFill>
                  <a:srgbClr val="FF0000"/>
                </a:solidFill>
                <a:latin typeface="+mj-ea"/>
                <a:ea typeface="굴림" charset="-127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 kumimoji="1">
                <a:latin typeface="맑은 고딕" pitchFamily="50" charset="-127"/>
                <a:ea typeface="굴림" charset="-127"/>
              </a:defRPr>
            </a:lvl5pPr>
            <a:lvl6pPr marL="2286000" defTabSz="914400">
              <a:defRPr kumimoji="1">
                <a:latin typeface="맑은 고딕" pitchFamily="50" charset="-127"/>
                <a:ea typeface="굴림" charset="-127"/>
              </a:defRPr>
            </a:lvl6pPr>
            <a:lvl7pPr marL="2743200" defTabSz="914400">
              <a:defRPr kumimoji="1">
                <a:latin typeface="맑은 고딕" pitchFamily="50" charset="-127"/>
                <a:ea typeface="굴림" charset="-127"/>
              </a:defRPr>
            </a:lvl7pPr>
            <a:lvl8pPr marL="3200400" defTabSz="914400">
              <a:defRPr kumimoji="1">
                <a:latin typeface="맑은 고딕" pitchFamily="50" charset="-127"/>
                <a:ea typeface="굴림" charset="-127"/>
              </a:defRPr>
            </a:lvl8pPr>
            <a:lvl9pPr marL="3657600" defTabSz="914400">
              <a:defRPr kumimoji="1">
                <a:latin typeface="맑은 고딕" pitchFamily="50" charset="-127"/>
                <a:ea typeface="굴림" charset="-127"/>
              </a:defRPr>
            </a:lvl9pPr>
          </a:lstStyle>
          <a:p>
            <a:pPr>
              <a:spcBef>
                <a:spcPts val="0"/>
              </a:spcBef>
            </a:pPr>
            <a:r>
              <a:rPr lang="ko-KR" altLang="en-US" sz="1000" b="1" i="0" spc="0" baseline="0">
                <a:latin typeface="기아 시그니처 OTF Regular" panose="00000500000000000000" pitchFamily="50" charset="-127"/>
                <a:ea typeface="기아 시그니처 OTF Regular" panose="00000500000000000000" pitchFamily="50" charset="-127"/>
              </a:rPr>
              <a:t>극비</a:t>
            </a:r>
            <a:endParaRPr lang="en-US" altLang="ko-KR" sz="1000" b="1" i="0" spc="0" baseline="0">
              <a:latin typeface="기아 시그니처 OTF Regular" panose="00000500000000000000" pitchFamily="50" charset="-127"/>
              <a:ea typeface="기아 시그니처 OTF Regular" panose="00000500000000000000" pitchFamily="50" charset="-127"/>
            </a:endParaRPr>
          </a:p>
          <a:p>
            <a:pPr>
              <a:spcBef>
                <a:spcPts val="0"/>
              </a:spcBef>
            </a:pPr>
            <a:r>
              <a:rPr kumimoji="1" lang="en-US" altLang="ko-KR" sz="1000" b="1" i="0" kern="1200" spc="0" baseline="0">
                <a:solidFill>
                  <a:srgbClr val="FF0000"/>
                </a:solidFill>
                <a:latin typeface="기아 시그니처 OTF Bold" panose="00000700000000000000" pitchFamily="50" charset="-127"/>
                <a:ea typeface="기아 시그니처 OTF Regular" panose="00000500000000000000" pitchFamily="50" charset="-127"/>
                <a:cs typeface="+mn-cs"/>
              </a:rPr>
              <a:t>TOP SECRET</a:t>
            </a:r>
            <a:endParaRPr kumimoji="1" lang="ko-KR" altLang="en-US" sz="1000" b="1" i="0" kern="1200" spc="0" baseline="0">
              <a:solidFill>
                <a:srgbClr val="FF0000"/>
              </a:solidFill>
              <a:latin typeface="기아 시그니처 OTF Bold" panose="00000700000000000000" pitchFamily="50" charset="-127"/>
              <a:ea typeface="기아 시그니처 OTF Regular" panose="00000500000000000000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690218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_12.5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297225" y="1063893"/>
            <a:ext cx="9311552" cy="5146606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200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174" baseline="0"/>
            </a:lvl2pPr>
            <a:lvl3pPr>
              <a:lnSpc>
                <a:spcPct val="150000"/>
              </a:lnSpc>
              <a:defRPr sz="1174" baseline="0"/>
            </a:lvl3pPr>
            <a:lvl4pPr>
              <a:lnSpc>
                <a:spcPct val="150000"/>
              </a:lnSpc>
              <a:defRPr sz="1174" baseline="0"/>
            </a:lvl4pPr>
            <a:lvl5pPr>
              <a:lnSpc>
                <a:spcPct val="150000"/>
              </a:lnSpc>
              <a:defRPr sz="117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8" name="날짜 개체 틀 4">
            <a:extLst>
              <a:ext uri="{FF2B5EF4-FFF2-40B4-BE49-F238E27FC236}">
                <a16:creationId xmlns:a16="http://schemas.microsoft.com/office/drawing/2014/main" id="{7E830814-10C5-48DF-9E10-77D5C65C95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9" name="슬라이드 번호 개체 틀 5">
            <a:extLst>
              <a:ext uri="{FF2B5EF4-FFF2-40B4-BE49-F238E27FC236}">
                <a16:creationId xmlns:a16="http://schemas.microsoft.com/office/drawing/2014/main" id="{12C5E267-AEE3-4132-BF78-D030E6807C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6" name="제목 개체 틀 1">
            <a:extLst>
              <a:ext uri="{FF2B5EF4-FFF2-40B4-BE49-F238E27FC236}">
                <a16:creationId xmlns:a16="http://schemas.microsoft.com/office/drawing/2014/main" id="{6595D90C-E579-F54D-9C31-0D1D6ABC04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500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17" name="이미지" descr="이미지">
            <a:extLst>
              <a:ext uri="{FF2B5EF4-FFF2-40B4-BE49-F238E27FC236}">
                <a16:creationId xmlns:a16="http://schemas.microsoft.com/office/drawing/2014/main" id="{6A369C41-41A7-4C45-9C47-2AADF113FB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선">
            <a:extLst>
              <a:ext uri="{FF2B5EF4-FFF2-40B4-BE49-F238E27FC236}">
                <a16:creationId xmlns:a16="http://schemas.microsoft.com/office/drawing/2014/main" id="{6B0ACF3A-4734-4286-B26A-D879EB94A972}"/>
              </a:ext>
            </a:extLst>
          </p:cNvPr>
          <p:cNvSpPr/>
          <p:nvPr userDrawn="1"/>
        </p:nvSpPr>
        <p:spPr>
          <a:xfrm>
            <a:off x="297225" y="653635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9623505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_12.5pt,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297225" y="1063893"/>
            <a:ext cx="4556716" cy="5146606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200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174" baseline="0"/>
            </a:lvl2pPr>
            <a:lvl3pPr>
              <a:lnSpc>
                <a:spcPct val="150000"/>
              </a:lnSpc>
              <a:defRPr sz="1174" baseline="0"/>
            </a:lvl3pPr>
            <a:lvl4pPr>
              <a:lnSpc>
                <a:spcPct val="150000"/>
              </a:lnSpc>
              <a:defRPr sz="1174" baseline="0"/>
            </a:lvl4pPr>
            <a:lvl5pPr>
              <a:lnSpc>
                <a:spcPct val="150000"/>
              </a:lnSpc>
              <a:defRPr sz="117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10" name="텍스트 개체 틀 11"/>
          <p:cNvSpPr>
            <a:spLocks noGrp="1"/>
          </p:cNvSpPr>
          <p:nvPr>
            <p:ph type="body" sz="quarter" idx="11" hasCustomPrompt="1"/>
          </p:nvPr>
        </p:nvSpPr>
        <p:spPr>
          <a:xfrm>
            <a:off x="5052060" y="1063893"/>
            <a:ext cx="4556717" cy="5146605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200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174" baseline="0"/>
            </a:lvl2pPr>
            <a:lvl3pPr>
              <a:lnSpc>
                <a:spcPct val="150000"/>
              </a:lnSpc>
              <a:defRPr sz="1174" baseline="0"/>
            </a:lvl3pPr>
            <a:lvl4pPr>
              <a:lnSpc>
                <a:spcPct val="150000"/>
              </a:lnSpc>
              <a:defRPr sz="1174" baseline="0"/>
            </a:lvl4pPr>
            <a:lvl5pPr>
              <a:lnSpc>
                <a:spcPct val="150000"/>
              </a:lnSpc>
              <a:defRPr sz="117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11" name="날짜 개체 틀 4">
            <a:extLst>
              <a:ext uri="{FF2B5EF4-FFF2-40B4-BE49-F238E27FC236}">
                <a16:creationId xmlns:a16="http://schemas.microsoft.com/office/drawing/2014/main" id="{77A7BBE1-C898-4AE1-945F-59D96C2EA5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2" name="슬라이드 번호 개체 틀 5">
            <a:extLst>
              <a:ext uri="{FF2B5EF4-FFF2-40B4-BE49-F238E27FC236}">
                <a16:creationId xmlns:a16="http://schemas.microsoft.com/office/drawing/2014/main" id="{28A5A00B-220D-4C95-B789-075A92BC81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6" name="제목 개체 틀 1">
            <a:extLst>
              <a:ext uri="{FF2B5EF4-FFF2-40B4-BE49-F238E27FC236}">
                <a16:creationId xmlns:a16="http://schemas.microsoft.com/office/drawing/2014/main" id="{944F2EFC-9316-C846-82D8-00BFEC1247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500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17" name="이미지" descr="이미지">
            <a:extLst>
              <a:ext uri="{FF2B5EF4-FFF2-40B4-BE49-F238E27FC236}">
                <a16:creationId xmlns:a16="http://schemas.microsoft.com/office/drawing/2014/main" id="{D1F83D4D-F448-2C40-9F36-D6D666515C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선">
            <a:extLst>
              <a:ext uri="{FF2B5EF4-FFF2-40B4-BE49-F238E27FC236}">
                <a16:creationId xmlns:a16="http://schemas.microsoft.com/office/drawing/2014/main" id="{59521238-C432-4A23-B48C-D2F4F41F3C1F}"/>
              </a:ext>
            </a:extLst>
          </p:cNvPr>
          <p:cNvSpPr/>
          <p:nvPr userDrawn="1"/>
        </p:nvSpPr>
        <p:spPr>
          <a:xfrm>
            <a:off x="297225" y="653635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6280493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림 개체 틀 7"/>
          <p:cNvSpPr>
            <a:spLocks noGrp="1"/>
          </p:cNvSpPr>
          <p:nvPr>
            <p:ph type="pic" sz="quarter" idx="10"/>
          </p:nvPr>
        </p:nvSpPr>
        <p:spPr>
          <a:xfrm>
            <a:off x="297225" y="2087956"/>
            <a:ext cx="9311553" cy="41225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7" name="텍스트 개체 틀 11"/>
          <p:cNvSpPr>
            <a:spLocks noGrp="1"/>
          </p:cNvSpPr>
          <p:nvPr>
            <p:ph type="body" sz="quarter" idx="11" hasCustomPrompt="1"/>
          </p:nvPr>
        </p:nvSpPr>
        <p:spPr>
          <a:xfrm>
            <a:off x="297225" y="1063893"/>
            <a:ext cx="9311552" cy="77589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700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Sub-headline 17pt</a:t>
            </a:r>
            <a:endParaRPr lang="ko-KR" altLang="en-US"/>
          </a:p>
        </p:txBody>
      </p:sp>
      <p:sp>
        <p:nvSpPr>
          <p:cNvPr id="11" name="날짜 개체 틀 4">
            <a:extLst>
              <a:ext uri="{FF2B5EF4-FFF2-40B4-BE49-F238E27FC236}">
                <a16:creationId xmlns:a16="http://schemas.microsoft.com/office/drawing/2014/main" id="{A3D68235-BB2D-44AF-92BD-AC6E681BBA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2" name="슬라이드 번호 개체 틀 5">
            <a:extLst>
              <a:ext uri="{FF2B5EF4-FFF2-40B4-BE49-F238E27FC236}">
                <a16:creationId xmlns:a16="http://schemas.microsoft.com/office/drawing/2014/main" id="{EE7DD1F6-97B1-45AF-AE46-2537E89937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4" name="제목 개체 틀 1">
            <a:extLst>
              <a:ext uri="{FF2B5EF4-FFF2-40B4-BE49-F238E27FC236}">
                <a16:creationId xmlns:a16="http://schemas.microsoft.com/office/drawing/2014/main" id="{15273DC9-5286-1649-B9D8-B30808723A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500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15" name="이미지" descr="이미지">
            <a:extLst>
              <a:ext uri="{FF2B5EF4-FFF2-40B4-BE49-F238E27FC236}">
                <a16:creationId xmlns:a16="http://schemas.microsoft.com/office/drawing/2014/main" id="{48D5061D-40A7-234D-B8A8-28C898C99D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선">
            <a:extLst>
              <a:ext uri="{FF2B5EF4-FFF2-40B4-BE49-F238E27FC236}">
                <a16:creationId xmlns:a16="http://schemas.microsoft.com/office/drawing/2014/main" id="{D851C51B-4368-4EDD-BC90-3F24138FC023}"/>
              </a:ext>
            </a:extLst>
          </p:cNvPr>
          <p:cNvSpPr/>
          <p:nvPr userDrawn="1"/>
        </p:nvSpPr>
        <p:spPr>
          <a:xfrm>
            <a:off x="297225" y="653635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0304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7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림 개체 틀 7"/>
          <p:cNvSpPr>
            <a:spLocks noGrp="1"/>
          </p:cNvSpPr>
          <p:nvPr>
            <p:ph type="pic" sz="quarter" idx="10"/>
          </p:nvPr>
        </p:nvSpPr>
        <p:spPr>
          <a:xfrm>
            <a:off x="297225" y="2087956"/>
            <a:ext cx="4556716" cy="41225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9" name="그림 개체 틀 7"/>
          <p:cNvSpPr>
            <a:spLocks noGrp="1"/>
          </p:cNvSpPr>
          <p:nvPr>
            <p:ph type="pic" sz="quarter" idx="12"/>
          </p:nvPr>
        </p:nvSpPr>
        <p:spPr>
          <a:xfrm>
            <a:off x="5052062" y="2087956"/>
            <a:ext cx="4556716" cy="41225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10" name="날짜 개체 틀 4">
            <a:extLst>
              <a:ext uri="{FF2B5EF4-FFF2-40B4-BE49-F238E27FC236}">
                <a16:creationId xmlns:a16="http://schemas.microsoft.com/office/drawing/2014/main" id="{F089796C-7AB1-415A-9BE9-3F72B39A91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1" name="슬라이드 번호 개체 틀 5">
            <a:extLst>
              <a:ext uri="{FF2B5EF4-FFF2-40B4-BE49-F238E27FC236}">
                <a16:creationId xmlns:a16="http://schemas.microsoft.com/office/drawing/2014/main" id="{9435DE25-AFD1-4974-826D-093393E786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2" name="텍스트 개체 틀 11">
            <a:extLst>
              <a:ext uri="{FF2B5EF4-FFF2-40B4-BE49-F238E27FC236}">
                <a16:creationId xmlns:a16="http://schemas.microsoft.com/office/drawing/2014/main" id="{F5CFA168-7964-D347-9F8F-3C20029F12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7225" y="1063893"/>
            <a:ext cx="9311552" cy="77589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700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Sub-headline 17pt</a:t>
            </a:r>
            <a:endParaRPr lang="ko-KR" altLang="en-US"/>
          </a:p>
        </p:txBody>
      </p:sp>
      <p:sp>
        <p:nvSpPr>
          <p:cNvPr id="16" name="제목 개체 틀 1">
            <a:extLst>
              <a:ext uri="{FF2B5EF4-FFF2-40B4-BE49-F238E27FC236}">
                <a16:creationId xmlns:a16="http://schemas.microsoft.com/office/drawing/2014/main" id="{34A1F8C9-DAA3-FD4F-A6DB-27CB92258C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500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17" name="이미지" descr="이미지">
            <a:extLst>
              <a:ext uri="{FF2B5EF4-FFF2-40B4-BE49-F238E27FC236}">
                <a16:creationId xmlns:a16="http://schemas.microsoft.com/office/drawing/2014/main" id="{1126C86D-4379-6444-8CEE-D31A173C91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선">
            <a:extLst>
              <a:ext uri="{FF2B5EF4-FFF2-40B4-BE49-F238E27FC236}">
                <a16:creationId xmlns:a16="http://schemas.microsoft.com/office/drawing/2014/main" id="{4A86F1D1-BA32-4933-BC42-C0ED19C1B2B4}"/>
              </a:ext>
            </a:extLst>
          </p:cNvPr>
          <p:cNvSpPr/>
          <p:nvPr userDrawn="1"/>
        </p:nvSpPr>
        <p:spPr>
          <a:xfrm>
            <a:off x="297225" y="653635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277685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_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림 개체 틀 7"/>
          <p:cNvSpPr>
            <a:spLocks noGrp="1"/>
          </p:cNvSpPr>
          <p:nvPr>
            <p:ph type="pic" sz="quarter" idx="10"/>
          </p:nvPr>
        </p:nvSpPr>
        <p:spPr>
          <a:xfrm>
            <a:off x="297227" y="2087955"/>
            <a:ext cx="5547307" cy="41225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9" name="그림 개체 틀 7"/>
          <p:cNvSpPr>
            <a:spLocks noGrp="1"/>
          </p:cNvSpPr>
          <p:nvPr>
            <p:ph type="pic" sz="quarter" idx="12"/>
          </p:nvPr>
        </p:nvSpPr>
        <p:spPr>
          <a:xfrm>
            <a:off x="6042652" y="2087955"/>
            <a:ext cx="3566127" cy="2004379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10" name="그림 개체 틀 7"/>
          <p:cNvSpPr>
            <a:spLocks noGrp="1"/>
          </p:cNvSpPr>
          <p:nvPr>
            <p:ph type="pic" sz="quarter" idx="13"/>
          </p:nvPr>
        </p:nvSpPr>
        <p:spPr>
          <a:xfrm>
            <a:off x="6042652" y="4206100"/>
            <a:ext cx="3566127" cy="200439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11" name="날짜 개체 틀 4">
            <a:extLst>
              <a:ext uri="{FF2B5EF4-FFF2-40B4-BE49-F238E27FC236}">
                <a16:creationId xmlns:a16="http://schemas.microsoft.com/office/drawing/2014/main" id="{8CE6261E-62F6-4A24-8AF6-9043F84C0F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2" name="슬라이드 번호 개체 틀 5">
            <a:extLst>
              <a:ext uri="{FF2B5EF4-FFF2-40B4-BE49-F238E27FC236}">
                <a16:creationId xmlns:a16="http://schemas.microsoft.com/office/drawing/2014/main" id="{6A00CAE2-D916-480F-B5E3-F4759CAEE8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7" name="텍스트 개체 틀 11">
            <a:extLst>
              <a:ext uri="{FF2B5EF4-FFF2-40B4-BE49-F238E27FC236}">
                <a16:creationId xmlns:a16="http://schemas.microsoft.com/office/drawing/2014/main" id="{BE48F6D4-972A-3A41-BED8-DDFD1AB615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7225" y="1063893"/>
            <a:ext cx="9311552" cy="77589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700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Sub-headline 17pt</a:t>
            </a:r>
            <a:endParaRPr lang="ko-KR" altLang="en-US"/>
          </a:p>
        </p:txBody>
      </p:sp>
      <p:sp>
        <p:nvSpPr>
          <p:cNvPr id="21" name="제목 개체 틀 1">
            <a:extLst>
              <a:ext uri="{FF2B5EF4-FFF2-40B4-BE49-F238E27FC236}">
                <a16:creationId xmlns:a16="http://schemas.microsoft.com/office/drawing/2014/main" id="{19D37193-49F8-084A-BE16-8E8A0E9DF9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500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22" name="이미지" descr="이미지">
            <a:extLst>
              <a:ext uri="{FF2B5EF4-FFF2-40B4-BE49-F238E27FC236}">
                <a16:creationId xmlns:a16="http://schemas.microsoft.com/office/drawing/2014/main" id="{AF84F66B-4081-2340-8164-D081B365C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선">
            <a:extLst>
              <a:ext uri="{FF2B5EF4-FFF2-40B4-BE49-F238E27FC236}">
                <a16:creationId xmlns:a16="http://schemas.microsoft.com/office/drawing/2014/main" id="{7E3867A7-59AC-4779-82B4-2571BCBBFA89}"/>
              </a:ext>
            </a:extLst>
          </p:cNvPr>
          <p:cNvSpPr/>
          <p:nvPr userDrawn="1"/>
        </p:nvSpPr>
        <p:spPr>
          <a:xfrm>
            <a:off x="297225" y="653635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290847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_image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림 개체 틀 7"/>
          <p:cNvSpPr>
            <a:spLocks noGrp="1"/>
          </p:cNvSpPr>
          <p:nvPr>
            <p:ph type="pic" sz="quarter" idx="10"/>
          </p:nvPr>
        </p:nvSpPr>
        <p:spPr>
          <a:xfrm>
            <a:off x="297225" y="2087956"/>
            <a:ext cx="6240721" cy="41225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10" name="텍스트 개체 틀 11"/>
          <p:cNvSpPr>
            <a:spLocks noGrp="1"/>
          </p:cNvSpPr>
          <p:nvPr>
            <p:ph type="body" sz="quarter" idx="12" hasCustomPrompt="1"/>
          </p:nvPr>
        </p:nvSpPr>
        <p:spPr>
          <a:xfrm>
            <a:off x="6736063" y="2087956"/>
            <a:ext cx="2872714" cy="4122542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17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174" baseline="0"/>
            </a:lvl2pPr>
            <a:lvl3pPr>
              <a:lnSpc>
                <a:spcPct val="150000"/>
              </a:lnSpc>
              <a:defRPr sz="1174" baseline="0"/>
            </a:lvl3pPr>
            <a:lvl4pPr>
              <a:lnSpc>
                <a:spcPct val="150000"/>
              </a:lnSpc>
              <a:defRPr sz="1174" baseline="0"/>
            </a:lvl4pPr>
            <a:lvl5pPr>
              <a:lnSpc>
                <a:spcPct val="150000"/>
              </a:lnSpc>
              <a:defRPr sz="117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11" name="날짜 개체 틀 4">
            <a:extLst>
              <a:ext uri="{FF2B5EF4-FFF2-40B4-BE49-F238E27FC236}">
                <a16:creationId xmlns:a16="http://schemas.microsoft.com/office/drawing/2014/main" id="{F5C8EF1D-0549-4B47-91D6-6F94F355AF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2" name="슬라이드 번호 개체 틀 5">
            <a:extLst>
              <a:ext uri="{FF2B5EF4-FFF2-40B4-BE49-F238E27FC236}">
                <a16:creationId xmlns:a16="http://schemas.microsoft.com/office/drawing/2014/main" id="{924658A8-ECCA-41E3-83F1-3553D5067D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3" name="텍스트 개체 틀 11">
            <a:extLst>
              <a:ext uri="{FF2B5EF4-FFF2-40B4-BE49-F238E27FC236}">
                <a16:creationId xmlns:a16="http://schemas.microsoft.com/office/drawing/2014/main" id="{F7C835FE-F5C1-8242-816C-74DD105FC0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7225" y="1063893"/>
            <a:ext cx="9311552" cy="77589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700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Sub-headline 17pt</a:t>
            </a:r>
            <a:endParaRPr lang="ko-KR" altLang="en-US"/>
          </a:p>
        </p:txBody>
      </p:sp>
      <p:sp>
        <p:nvSpPr>
          <p:cNvPr id="17" name="제목 개체 틀 1">
            <a:extLst>
              <a:ext uri="{FF2B5EF4-FFF2-40B4-BE49-F238E27FC236}">
                <a16:creationId xmlns:a16="http://schemas.microsoft.com/office/drawing/2014/main" id="{06EE6820-61DC-3141-91D9-1FA17A980A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500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18" name="이미지" descr="이미지">
            <a:extLst>
              <a:ext uri="{FF2B5EF4-FFF2-40B4-BE49-F238E27FC236}">
                <a16:creationId xmlns:a16="http://schemas.microsoft.com/office/drawing/2014/main" id="{79A38BC5-7FB4-8847-85AA-DFEC2AC159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선">
            <a:extLst>
              <a:ext uri="{FF2B5EF4-FFF2-40B4-BE49-F238E27FC236}">
                <a16:creationId xmlns:a16="http://schemas.microsoft.com/office/drawing/2014/main" id="{B321C308-E7E1-457A-9B27-64ABBE1CF657}"/>
              </a:ext>
            </a:extLst>
          </p:cNvPr>
          <p:cNvSpPr/>
          <p:nvPr userDrawn="1"/>
        </p:nvSpPr>
        <p:spPr>
          <a:xfrm>
            <a:off x="297225" y="653635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19173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979A-AD13-48F9-9D28-0455E66C5830}" type="datetimeFigureOut">
              <a:rPr lang="ko-KR" altLang="en-US" smtClean="0"/>
              <a:t>2026-08-10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AF88-128A-4E7C-BD98-72F2A6F6AF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068497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_image+tex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림 개체 틀 7"/>
          <p:cNvSpPr>
            <a:spLocks noGrp="1"/>
          </p:cNvSpPr>
          <p:nvPr>
            <p:ph type="pic" sz="quarter" idx="10"/>
          </p:nvPr>
        </p:nvSpPr>
        <p:spPr>
          <a:xfrm>
            <a:off x="297225" y="2087956"/>
            <a:ext cx="2872712" cy="192296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10" name="텍스트 개체 틀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6940" y="4117602"/>
            <a:ext cx="2872714" cy="209289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17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174" baseline="0"/>
            </a:lvl2pPr>
            <a:lvl3pPr>
              <a:lnSpc>
                <a:spcPct val="150000"/>
              </a:lnSpc>
              <a:defRPr sz="1174" baseline="0"/>
            </a:lvl3pPr>
            <a:lvl4pPr>
              <a:lnSpc>
                <a:spcPct val="150000"/>
              </a:lnSpc>
              <a:defRPr sz="1174" baseline="0"/>
            </a:lvl4pPr>
            <a:lvl5pPr>
              <a:lnSpc>
                <a:spcPct val="150000"/>
              </a:lnSpc>
              <a:defRPr sz="117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9" name="그림 개체 틀 7"/>
          <p:cNvSpPr>
            <a:spLocks noGrp="1"/>
          </p:cNvSpPr>
          <p:nvPr>
            <p:ph type="pic" sz="quarter" idx="13"/>
          </p:nvPr>
        </p:nvSpPr>
        <p:spPr>
          <a:xfrm>
            <a:off x="6736065" y="2087956"/>
            <a:ext cx="2872712" cy="192296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11" name="그림 개체 틀 7"/>
          <p:cNvSpPr>
            <a:spLocks noGrp="1"/>
          </p:cNvSpPr>
          <p:nvPr>
            <p:ph type="pic" sz="quarter" idx="14"/>
          </p:nvPr>
        </p:nvSpPr>
        <p:spPr>
          <a:xfrm>
            <a:off x="3516645" y="2087956"/>
            <a:ext cx="2872712" cy="192296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12" name="텍스트 개체 틀 11"/>
          <p:cNvSpPr>
            <a:spLocks noGrp="1"/>
          </p:cNvSpPr>
          <p:nvPr>
            <p:ph type="body" sz="quarter" idx="15" hasCustomPrompt="1"/>
          </p:nvPr>
        </p:nvSpPr>
        <p:spPr>
          <a:xfrm>
            <a:off x="3516644" y="4117602"/>
            <a:ext cx="2872714" cy="209289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17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174" baseline="0"/>
            </a:lvl2pPr>
            <a:lvl3pPr>
              <a:lnSpc>
                <a:spcPct val="150000"/>
              </a:lnSpc>
              <a:defRPr sz="1174" baseline="0"/>
            </a:lvl3pPr>
            <a:lvl4pPr>
              <a:lnSpc>
                <a:spcPct val="150000"/>
              </a:lnSpc>
              <a:defRPr sz="1174" baseline="0"/>
            </a:lvl4pPr>
            <a:lvl5pPr>
              <a:lnSpc>
                <a:spcPct val="150000"/>
              </a:lnSpc>
              <a:defRPr sz="117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13" name="텍스트 개체 틀 11"/>
          <p:cNvSpPr>
            <a:spLocks noGrp="1"/>
          </p:cNvSpPr>
          <p:nvPr>
            <p:ph type="body" sz="quarter" idx="16" hasCustomPrompt="1"/>
          </p:nvPr>
        </p:nvSpPr>
        <p:spPr>
          <a:xfrm>
            <a:off x="6736063" y="4117602"/>
            <a:ext cx="2872714" cy="209289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17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174" baseline="0"/>
            </a:lvl2pPr>
            <a:lvl3pPr>
              <a:lnSpc>
                <a:spcPct val="150000"/>
              </a:lnSpc>
              <a:defRPr sz="1174" baseline="0"/>
            </a:lvl3pPr>
            <a:lvl4pPr>
              <a:lnSpc>
                <a:spcPct val="150000"/>
              </a:lnSpc>
              <a:defRPr sz="1174" baseline="0"/>
            </a:lvl4pPr>
            <a:lvl5pPr>
              <a:lnSpc>
                <a:spcPct val="150000"/>
              </a:lnSpc>
              <a:defRPr sz="117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14" name="날짜 개체 틀 4">
            <a:extLst>
              <a:ext uri="{FF2B5EF4-FFF2-40B4-BE49-F238E27FC236}">
                <a16:creationId xmlns:a16="http://schemas.microsoft.com/office/drawing/2014/main" id="{B3A332D0-2A98-44C6-AE29-65D30F82D1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5" name="슬라이드 번호 개체 틀 5">
            <a:extLst>
              <a:ext uri="{FF2B5EF4-FFF2-40B4-BE49-F238E27FC236}">
                <a16:creationId xmlns:a16="http://schemas.microsoft.com/office/drawing/2014/main" id="{76C1FEE8-08B7-48D2-AC27-40F5DEF708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6" name="텍스트 개체 틀 11">
            <a:extLst>
              <a:ext uri="{FF2B5EF4-FFF2-40B4-BE49-F238E27FC236}">
                <a16:creationId xmlns:a16="http://schemas.microsoft.com/office/drawing/2014/main" id="{69087251-4F35-1E49-80A4-16741C5CD6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7225" y="1063893"/>
            <a:ext cx="9311552" cy="77589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700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Sub-headline 17pt</a:t>
            </a:r>
            <a:endParaRPr lang="ko-KR" altLang="en-US"/>
          </a:p>
        </p:txBody>
      </p:sp>
      <p:sp>
        <p:nvSpPr>
          <p:cNvPr id="20" name="제목 개체 틀 1">
            <a:extLst>
              <a:ext uri="{FF2B5EF4-FFF2-40B4-BE49-F238E27FC236}">
                <a16:creationId xmlns:a16="http://schemas.microsoft.com/office/drawing/2014/main" id="{59EA17F2-1169-434E-A7C9-DFEC884E5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500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21" name="이미지" descr="이미지">
            <a:extLst>
              <a:ext uri="{FF2B5EF4-FFF2-40B4-BE49-F238E27FC236}">
                <a16:creationId xmlns:a16="http://schemas.microsoft.com/office/drawing/2014/main" id="{A9AC074B-13EC-7844-907B-7E1F4A19EC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선">
            <a:extLst>
              <a:ext uri="{FF2B5EF4-FFF2-40B4-BE49-F238E27FC236}">
                <a16:creationId xmlns:a16="http://schemas.microsoft.com/office/drawing/2014/main" id="{2FF3CCF2-28F2-467F-BC9F-3CF42ABF1EC1}"/>
              </a:ext>
            </a:extLst>
          </p:cNvPr>
          <p:cNvSpPr/>
          <p:nvPr userDrawn="1"/>
        </p:nvSpPr>
        <p:spPr>
          <a:xfrm>
            <a:off x="297225" y="653635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0597930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표 개체 틀 5"/>
          <p:cNvSpPr>
            <a:spLocks noGrp="1"/>
          </p:cNvSpPr>
          <p:nvPr>
            <p:ph type="tbl" sz="quarter" idx="10"/>
          </p:nvPr>
        </p:nvSpPr>
        <p:spPr>
          <a:xfrm>
            <a:off x="297225" y="2087956"/>
            <a:ext cx="9311553" cy="41225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11" name="날짜 개체 틀 4">
            <a:extLst>
              <a:ext uri="{FF2B5EF4-FFF2-40B4-BE49-F238E27FC236}">
                <a16:creationId xmlns:a16="http://schemas.microsoft.com/office/drawing/2014/main" id="{B91D78B3-20A8-44DE-9841-A79A517BBE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5" name="슬라이드 번호 개체 틀 5">
            <a:extLst>
              <a:ext uri="{FF2B5EF4-FFF2-40B4-BE49-F238E27FC236}">
                <a16:creationId xmlns:a16="http://schemas.microsoft.com/office/drawing/2014/main" id="{2A8AF25E-F898-4100-97C7-7B066BFD4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9" name="텍스트 개체 틀 11">
            <a:extLst>
              <a:ext uri="{FF2B5EF4-FFF2-40B4-BE49-F238E27FC236}">
                <a16:creationId xmlns:a16="http://schemas.microsoft.com/office/drawing/2014/main" id="{606C5ED3-26C1-0A4C-BA7C-8CFDBA5B5D4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7225" y="1063893"/>
            <a:ext cx="9311552" cy="77589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700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Sub-headline 17pt</a:t>
            </a:r>
            <a:endParaRPr lang="ko-KR" altLang="en-US"/>
          </a:p>
        </p:txBody>
      </p:sp>
      <p:sp>
        <p:nvSpPr>
          <p:cNvPr id="16" name="제목 개체 틀 1">
            <a:extLst>
              <a:ext uri="{FF2B5EF4-FFF2-40B4-BE49-F238E27FC236}">
                <a16:creationId xmlns:a16="http://schemas.microsoft.com/office/drawing/2014/main" id="{0813EF9C-B5F4-E04A-A122-B57B10946E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500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17" name="이미지" descr="이미지">
            <a:extLst>
              <a:ext uri="{FF2B5EF4-FFF2-40B4-BE49-F238E27FC236}">
                <a16:creationId xmlns:a16="http://schemas.microsoft.com/office/drawing/2014/main" id="{FA0A7079-BCC2-B742-82EE-8931962A43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선">
            <a:extLst>
              <a:ext uri="{FF2B5EF4-FFF2-40B4-BE49-F238E27FC236}">
                <a16:creationId xmlns:a16="http://schemas.microsoft.com/office/drawing/2014/main" id="{59C77024-5630-41C4-8A4C-61FD718D06B0}"/>
              </a:ext>
            </a:extLst>
          </p:cNvPr>
          <p:cNvSpPr/>
          <p:nvPr userDrawn="1"/>
        </p:nvSpPr>
        <p:spPr>
          <a:xfrm>
            <a:off x="297225" y="653635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4236778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차트 개체 틀 7"/>
          <p:cNvSpPr>
            <a:spLocks noGrp="1"/>
          </p:cNvSpPr>
          <p:nvPr>
            <p:ph type="chart" sz="quarter" idx="10"/>
          </p:nvPr>
        </p:nvSpPr>
        <p:spPr>
          <a:xfrm>
            <a:off x="297064" y="2087955"/>
            <a:ext cx="9311875" cy="412254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9" name="날짜 개체 틀 4">
            <a:extLst>
              <a:ext uri="{FF2B5EF4-FFF2-40B4-BE49-F238E27FC236}">
                <a16:creationId xmlns:a16="http://schemas.microsoft.com/office/drawing/2014/main" id="{22937E01-EEBA-4114-B78A-1A095B7D3D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0" name="슬라이드 번호 개체 틀 5">
            <a:extLst>
              <a:ext uri="{FF2B5EF4-FFF2-40B4-BE49-F238E27FC236}">
                <a16:creationId xmlns:a16="http://schemas.microsoft.com/office/drawing/2014/main" id="{71935E77-0AA0-4664-9D49-3861CB55AA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1" name="텍스트 개체 틀 11">
            <a:extLst>
              <a:ext uri="{FF2B5EF4-FFF2-40B4-BE49-F238E27FC236}">
                <a16:creationId xmlns:a16="http://schemas.microsoft.com/office/drawing/2014/main" id="{53C609A0-E392-3D45-AE61-5E803EEBC8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7225" y="1063893"/>
            <a:ext cx="9311552" cy="77589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700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Sub-headline 17pt</a:t>
            </a:r>
            <a:endParaRPr lang="ko-KR" altLang="en-US"/>
          </a:p>
        </p:txBody>
      </p:sp>
      <p:sp>
        <p:nvSpPr>
          <p:cNvPr id="15" name="제목 개체 틀 1">
            <a:extLst>
              <a:ext uri="{FF2B5EF4-FFF2-40B4-BE49-F238E27FC236}">
                <a16:creationId xmlns:a16="http://schemas.microsoft.com/office/drawing/2014/main" id="{D7D2BBE7-75CC-894C-80D2-735D58347E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500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16" name="이미지" descr="이미지">
            <a:extLst>
              <a:ext uri="{FF2B5EF4-FFF2-40B4-BE49-F238E27FC236}">
                <a16:creationId xmlns:a16="http://schemas.microsoft.com/office/drawing/2014/main" id="{6AF4F87B-049B-E545-A8E2-A2A966938B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선">
            <a:extLst>
              <a:ext uri="{FF2B5EF4-FFF2-40B4-BE49-F238E27FC236}">
                <a16:creationId xmlns:a16="http://schemas.microsoft.com/office/drawing/2014/main" id="{EB7C1874-076E-43CA-99A2-7052DF63EEBB}"/>
              </a:ext>
            </a:extLst>
          </p:cNvPr>
          <p:cNvSpPr/>
          <p:nvPr userDrawn="1"/>
        </p:nvSpPr>
        <p:spPr>
          <a:xfrm>
            <a:off x="297225" y="653635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4378613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차트 개체 틀 7"/>
          <p:cNvSpPr>
            <a:spLocks noGrp="1"/>
          </p:cNvSpPr>
          <p:nvPr>
            <p:ph type="chart" sz="quarter" idx="10"/>
          </p:nvPr>
        </p:nvSpPr>
        <p:spPr>
          <a:xfrm>
            <a:off x="3566174" y="2087955"/>
            <a:ext cx="6042765" cy="412254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9" name="텍스트 개체 틀 11"/>
          <p:cNvSpPr>
            <a:spLocks noGrp="1"/>
          </p:cNvSpPr>
          <p:nvPr>
            <p:ph type="body" sz="quarter" idx="12" hasCustomPrompt="1"/>
          </p:nvPr>
        </p:nvSpPr>
        <p:spPr>
          <a:xfrm>
            <a:off x="297226" y="2087703"/>
            <a:ext cx="3070830" cy="4122794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17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174" baseline="0"/>
            </a:lvl2pPr>
            <a:lvl3pPr>
              <a:lnSpc>
                <a:spcPct val="150000"/>
              </a:lnSpc>
              <a:defRPr sz="1174" baseline="0"/>
            </a:lvl3pPr>
            <a:lvl4pPr>
              <a:lnSpc>
                <a:spcPct val="150000"/>
              </a:lnSpc>
              <a:defRPr sz="1174" baseline="0"/>
            </a:lvl4pPr>
            <a:lvl5pPr>
              <a:lnSpc>
                <a:spcPct val="150000"/>
              </a:lnSpc>
              <a:defRPr sz="117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10" name="날짜 개체 틀 4">
            <a:extLst>
              <a:ext uri="{FF2B5EF4-FFF2-40B4-BE49-F238E27FC236}">
                <a16:creationId xmlns:a16="http://schemas.microsoft.com/office/drawing/2014/main" id="{1E49774F-DD92-4187-9B50-7C65C88B2F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1" name="슬라이드 번호 개체 틀 5">
            <a:extLst>
              <a:ext uri="{FF2B5EF4-FFF2-40B4-BE49-F238E27FC236}">
                <a16:creationId xmlns:a16="http://schemas.microsoft.com/office/drawing/2014/main" id="{BBC72B21-9C64-4C94-9FEA-95EC9C7F8C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2" name="텍스트 개체 틀 11">
            <a:extLst>
              <a:ext uri="{FF2B5EF4-FFF2-40B4-BE49-F238E27FC236}">
                <a16:creationId xmlns:a16="http://schemas.microsoft.com/office/drawing/2014/main" id="{1565D8F3-7CF4-BA4D-8D62-E953EFE4EB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7225" y="1063893"/>
            <a:ext cx="9311552" cy="77589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700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Sub-headline 17pt</a:t>
            </a:r>
            <a:endParaRPr lang="ko-KR" altLang="en-US"/>
          </a:p>
        </p:txBody>
      </p:sp>
      <p:pic>
        <p:nvPicPr>
          <p:cNvPr id="14" name="이미지" descr="이미지">
            <a:extLst>
              <a:ext uri="{FF2B5EF4-FFF2-40B4-BE49-F238E27FC236}">
                <a16:creationId xmlns:a16="http://schemas.microsoft.com/office/drawing/2014/main" id="{C3B93CC9-A40D-CA4A-988E-802F76636E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제목 개체 틀 1">
            <a:extLst>
              <a:ext uri="{FF2B5EF4-FFF2-40B4-BE49-F238E27FC236}">
                <a16:creationId xmlns:a16="http://schemas.microsoft.com/office/drawing/2014/main" id="{AF28A9E5-6CED-E148-8A6C-EAF87BAA41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500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sp>
        <p:nvSpPr>
          <p:cNvPr id="13" name="선">
            <a:extLst>
              <a:ext uri="{FF2B5EF4-FFF2-40B4-BE49-F238E27FC236}">
                <a16:creationId xmlns:a16="http://schemas.microsoft.com/office/drawing/2014/main" id="{CD2706D0-BD95-4C0E-8CFF-663FD570E693}"/>
              </a:ext>
            </a:extLst>
          </p:cNvPr>
          <p:cNvSpPr/>
          <p:nvPr userDrawn="1"/>
        </p:nvSpPr>
        <p:spPr>
          <a:xfrm>
            <a:off x="297225" y="653635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5585097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11">
            <a:extLst>
              <a:ext uri="{FF2B5EF4-FFF2-40B4-BE49-F238E27FC236}">
                <a16:creationId xmlns:a16="http://schemas.microsoft.com/office/drawing/2014/main" id="{6AB0F97B-6BC3-4040-906E-189D3FE2198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7226" y="5729210"/>
            <a:ext cx="9311552" cy="803384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defRPr sz="117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1174" baseline="0"/>
            </a:lvl2pPr>
            <a:lvl3pPr>
              <a:lnSpc>
                <a:spcPct val="150000"/>
              </a:lnSpc>
              <a:spcBef>
                <a:spcPts val="0"/>
              </a:spcBef>
              <a:defRPr sz="1174" baseline="0"/>
            </a:lvl3pPr>
            <a:lvl4pPr>
              <a:lnSpc>
                <a:spcPct val="150000"/>
              </a:lnSpc>
              <a:spcBef>
                <a:spcPts val="0"/>
              </a:spcBef>
              <a:defRPr sz="1664" baseline="0"/>
            </a:lvl4pPr>
            <a:lvl5pPr>
              <a:lnSpc>
                <a:spcPct val="150000"/>
              </a:lnSpc>
              <a:spcBef>
                <a:spcPts val="0"/>
              </a:spcBef>
              <a:defRPr sz="166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7" name="텍스트 개체 틀 11">
            <a:extLst>
              <a:ext uri="{FF2B5EF4-FFF2-40B4-BE49-F238E27FC236}">
                <a16:creationId xmlns:a16="http://schemas.microsoft.com/office/drawing/2014/main" id="{24E91612-FD5A-3B47-BAE9-62B0B64BE0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7225" y="1063893"/>
            <a:ext cx="9311552" cy="77589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6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Sub-headline 17pt</a:t>
            </a:r>
            <a:endParaRPr lang="ko-KR" altLang="en-US"/>
          </a:p>
        </p:txBody>
      </p:sp>
      <p:sp>
        <p:nvSpPr>
          <p:cNvPr id="11" name="제목 개체 틀 1">
            <a:extLst>
              <a:ext uri="{FF2B5EF4-FFF2-40B4-BE49-F238E27FC236}">
                <a16:creationId xmlns:a16="http://schemas.microsoft.com/office/drawing/2014/main" id="{DC4FEAAF-43A8-8840-9650-195FE55DAF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500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12" name="이미지" descr="이미지">
            <a:extLst>
              <a:ext uri="{FF2B5EF4-FFF2-40B4-BE49-F238E27FC236}">
                <a16:creationId xmlns:a16="http://schemas.microsoft.com/office/drawing/2014/main" id="{080E98F4-271D-0B4D-9A0D-A47A5B598C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선">
            <a:extLst>
              <a:ext uri="{FF2B5EF4-FFF2-40B4-BE49-F238E27FC236}">
                <a16:creationId xmlns:a16="http://schemas.microsoft.com/office/drawing/2014/main" id="{B8C8A6A5-7B3E-4357-9550-FF46ADDD929F}"/>
              </a:ext>
            </a:extLst>
          </p:cNvPr>
          <p:cNvSpPr/>
          <p:nvPr userDrawn="1"/>
        </p:nvSpPr>
        <p:spPr>
          <a:xfrm>
            <a:off x="297225" y="653635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6274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_Security_KIA POLA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텍스트 개체 틀 37"/>
          <p:cNvSpPr>
            <a:spLocks noGrp="1"/>
          </p:cNvSpPr>
          <p:nvPr>
            <p:ph type="body" sz="quarter" idx="22" hasCustomPrompt="1"/>
          </p:nvPr>
        </p:nvSpPr>
        <p:spPr>
          <a:xfrm>
            <a:off x="283521" y="6347035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r>
              <a:rPr lang="ko-KR" altLang="en-US"/>
              <a:t> </a:t>
            </a:r>
          </a:p>
        </p:txBody>
      </p:sp>
      <p:sp>
        <p:nvSpPr>
          <p:cNvPr id="45" name="텍스트 개체 틀 37"/>
          <p:cNvSpPr>
            <a:spLocks noGrp="1"/>
          </p:cNvSpPr>
          <p:nvPr>
            <p:ph type="body" sz="quarter" idx="23" hasCustomPrompt="1"/>
          </p:nvPr>
        </p:nvSpPr>
        <p:spPr>
          <a:xfrm>
            <a:off x="1233396" y="6347033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r>
              <a:rPr lang="ko-KR" altLang="en-US"/>
              <a:t> </a:t>
            </a:r>
          </a:p>
        </p:txBody>
      </p:sp>
      <p:sp>
        <p:nvSpPr>
          <p:cNvPr id="46" name="텍스트 개체 틀 37"/>
          <p:cNvSpPr>
            <a:spLocks noGrp="1"/>
          </p:cNvSpPr>
          <p:nvPr>
            <p:ph type="body" sz="quarter" idx="24" hasCustomPrompt="1"/>
          </p:nvPr>
        </p:nvSpPr>
        <p:spPr>
          <a:xfrm>
            <a:off x="2183268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r>
              <a:rPr lang="ko-KR" altLang="en-US"/>
              <a:t> </a:t>
            </a:r>
          </a:p>
        </p:txBody>
      </p:sp>
      <p:sp>
        <p:nvSpPr>
          <p:cNvPr id="47" name="텍스트 개체 틀 37"/>
          <p:cNvSpPr>
            <a:spLocks noGrp="1"/>
          </p:cNvSpPr>
          <p:nvPr>
            <p:ph type="body" sz="quarter" idx="25" hasCustomPrompt="1"/>
          </p:nvPr>
        </p:nvSpPr>
        <p:spPr>
          <a:xfrm>
            <a:off x="3133139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r>
              <a:rPr lang="ko-KR" altLang="en-US"/>
              <a:t> </a:t>
            </a:r>
          </a:p>
        </p:txBody>
      </p:sp>
      <p:sp>
        <p:nvSpPr>
          <p:cNvPr id="40" name="텍스트 개체 틀 37"/>
          <p:cNvSpPr>
            <a:spLocks noGrp="1"/>
          </p:cNvSpPr>
          <p:nvPr>
            <p:ph type="body" sz="quarter" idx="18" hasCustomPrompt="1"/>
          </p:nvPr>
        </p:nvSpPr>
        <p:spPr>
          <a:xfrm>
            <a:off x="283521" y="536266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r>
              <a:rPr lang="ko-KR" altLang="en-US"/>
              <a:t> </a:t>
            </a:r>
          </a:p>
        </p:txBody>
      </p:sp>
      <p:sp>
        <p:nvSpPr>
          <p:cNvPr id="41" name="텍스트 개체 틀 37"/>
          <p:cNvSpPr>
            <a:spLocks noGrp="1"/>
          </p:cNvSpPr>
          <p:nvPr>
            <p:ph type="body" sz="quarter" idx="19" hasCustomPrompt="1"/>
          </p:nvPr>
        </p:nvSpPr>
        <p:spPr>
          <a:xfrm>
            <a:off x="1233397" y="5362665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r>
              <a:rPr lang="ko-KR" altLang="en-US"/>
              <a:t> </a:t>
            </a:r>
          </a:p>
        </p:txBody>
      </p:sp>
      <p:sp>
        <p:nvSpPr>
          <p:cNvPr id="42" name="텍스트 개체 틀 37"/>
          <p:cNvSpPr>
            <a:spLocks noGrp="1"/>
          </p:cNvSpPr>
          <p:nvPr>
            <p:ph type="body" sz="quarter" idx="20" hasCustomPrompt="1"/>
          </p:nvPr>
        </p:nvSpPr>
        <p:spPr>
          <a:xfrm>
            <a:off x="2183269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r>
              <a:rPr lang="ko-KR" altLang="en-US"/>
              <a:t> </a:t>
            </a:r>
          </a:p>
        </p:txBody>
      </p:sp>
      <p:sp>
        <p:nvSpPr>
          <p:cNvPr id="43" name="텍스트 개체 틀 37"/>
          <p:cNvSpPr>
            <a:spLocks noGrp="1"/>
          </p:cNvSpPr>
          <p:nvPr>
            <p:ph type="body" sz="quarter" idx="21" hasCustomPrompt="1"/>
          </p:nvPr>
        </p:nvSpPr>
        <p:spPr>
          <a:xfrm>
            <a:off x="3133140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r>
              <a:rPr lang="ko-KR" altLang="en-US"/>
              <a:t> </a:t>
            </a:r>
          </a:p>
        </p:txBody>
      </p:sp>
      <p:pic>
        <p:nvPicPr>
          <p:cNvPr id="23" name="이미지" descr="이미지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20069" y="6289140"/>
            <a:ext cx="1188709" cy="27367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제목 개체 틀 1"/>
          <p:cNvSpPr>
            <a:spLocks noGrp="1"/>
          </p:cNvSpPr>
          <p:nvPr>
            <p:ph type="title" hasCustomPrompt="1"/>
          </p:nvPr>
        </p:nvSpPr>
        <p:spPr>
          <a:xfrm>
            <a:off x="317663" y="310705"/>
            <a:ext cx="7508118" cy="163292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671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Title 37.5pt</a:t>
            </a:r>
            <a:endParaRPr lang="ko-KR" altLang="en-US"/>
          </a:p>
        </p:txBody>
      </p:sp>
      <p:sp>
        <p:nvSpPr>
          <p:cNvPr id="39" name="텍스트 개체 틀 37"/>
          <p:cNvSpPr>
            <a:spLocks noGrp="1"/>
          </p:cNvSpPr>
          <p:nvPr>
            <p:ph type="body" sz="quarter" idx="17" hasCustomPrompt="1"/>
          </p:nvPr>
        </p:nvSpPr>
        <p:spPr>
          <a:xfrm>
            <a:off x="283522" y="4689835"/>
            <a:ext cx="3747179" cy="581924"/>
          </a:xfrm>
          <a:prstGeom prst="rect">
            <a:avLst/>
          </a:prstGeom>
        </p:spPr>
        <p:txBody>
          <a:bodyPr anchor="ctr" anchorCtr="0"/>
          <a:lstStyle>
            <a:lvl1pPr>
              <a:defRPr sz="1272"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1224"/>
            </a:lvl2pPr>
            <a:lvl3pPr>
              <a:defRPr sz="1224"/>
            </a:lvl3pPr>
            <a:lvl4pPr>
              <a:defRPr sz="1224"/>
            </a:lvl4pPr>
            <a:lvl5pPr>
              <a:defRPr sz="1224"/>
            </a:lvl5pPr>
          </a:lstStyle>
          <a:p>
            <a:pPr lvl="0"/>
            <a:r>
              <a:rPr lang="en-US" altLang="ko-KR"/>
              <a:t>Text 13pt</a:t>
            </a:r>
            <a:endParaRPr lang="ko-KR" altLang="en-US"/>
          </a:p>
        </p:txBody>
      </p:sp>
      <p:sp>
        <p:nvSpPr>
          <p:cNvPr id="29" name="텍스트 개체 틀 37"/>
          <p:cNvSpPr>
            <a:spLocks noGrp="1"/>
          </p:cNvSpPr>
          <p:nvPr>
            <p:ph type="body" sz="quarter" idx="26" hasCustomPrompt="1"/>
          </p:nvPr>
        </p:nvSpPr>
        <p:spPr>
          <a:xfrm>
            <a:off x="8274613" y="1276969"/>
            <a:ext cx="1334165" cy="40234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anchor="ctr" anchorCtr="0"/>
          <a:lstStyle>
            <a:lvl1pPr algn="ctr">
              <a:defRPr sz="1371" b="0" i="0">
                <a:solidFill>
                  <a:schemeClr val="accent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1224"/>
            </a:lvl2pPr>
            <a:lvl3pPr>
              <a:defRPr sz="1224"/>
            </a:lvl3pPr>
            <a:lvl4pPr>
              <a:defRPr sz="1224"/>
            </a:lvl4pPr>
            <a:lvl5pPr>
              <a:defRPr sz="1224"/>
            </a:lvl5pPr>
          </a:lstStyle>
          <a:p>
            <a:pPr lvl="0"/>
            <a:r>
              <a:rPr lang="en-US" altLang="ko-KR"/>
              <a:t>Watermark 14pt</a:t>
            </a:r>
            <a:endParaRPr lang="ko-KR" altLang="en-US"/>
          </a:p>
        </p:txBody>
      </p:sp>
      <p:cxnSp>
        <p:nvCxnSpPr>
          <p:cNvPr id="15" name="직선 연결선[R] 14">
            <a:extLst>
              <a:ext uri="{FF2B5EF4-FFF2-40B4-BE49-F238E27FC236}">
                <a16:creationId xmlns:a16="http://schemas.microsoft.com/office/drawing/2014/main" id="{4D38EBC7-DF0E-B64C-B3F1-A326C79B47C5}"/>
              </a:ext>
            </a:extLst>
          </p:cNvPr>
          <p:cNvCxnSpPr/>
          <p:nvPr userDrawn="1"/>
        </p:nvCxnSpPr>
        <p:spPr>
          <a:xfrm>
            <a:off x="283521" y="5362664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직선 연결선[R] 27">
            <a:extLst>
              <a:ext uri="{FF2B5EF4-FFF2-40B4-BE49-F238E27FC236}">
                <a16:creationId xmlns:a16="http://schemas.microsoft.com/office/drawing/2014/main" id="{F0FC99F5-1F35-F141-B7F5-36A0D63D2625}"/>
              </a:ext>
            </a:extLst>
          </p:cNvPr>
          <p:cNvCxnSpPr/>
          <p:nvPr userDrawn="1"/>
        </p:nvCxnSpPr>
        <p:spPr>
          <a:xfrm>
            <a:off x="1235263" y="5362664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직선 연결선[R] 29">
            <a:extLst>
              <a:ext uri="{FF2B5EF4-FFF2-40B4-BE49-F238E27FC236}">
                <a16:creationId xmlns:a16="http://schemas.microsoft.com/office/drawing/2014/main" id="{39F5AFC2-3C86-8D4E-8DE7-03BF3814DDFC}"/>
              </a:ext>
            </a:extLst>
          </p:cNvPr>
          <p:cNvCxnSpPr/>
          <p:nvPr userDrawn="1"/>
        </p:nvCxnSpPr>
        <p:spPr>
          <a:xfrm>
            <a:off x="2179794" y="5362664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직선 연결선[R] 30">
            <a:extLst>
              <a:ext uri="{FF2B5EF4-FFF2-40B4-BE49-F238E27FC236}">
                <a16:creationId xmlns:a16="http://schemas.microsoft.com/office/drawing/2014/main" id="{D9DE6AFF-FD2F-CF4F-9EBA-F1BD8FAAA3E4}"/>
              </a:ext>
            </a:extLst>
          </p:cNvPr>
          <p:cNvCxnSpPr/>
          <p:nvPr userDrawn="1"/>
        </p:nvCxnSpPr>
        <p:spPr>
          <a:xfrm>
            <a:off x="3131536" y="5362664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직선 연결선[R] 31">
            <a:extLst>
              <a:ext uri="{FF2B5EF4-FFF2-40B4-BE49-F238E27FC236}">
                <a16:creationId xmlns:a16="http://schemas.microsoft.com/office/drawing/2014/main" id="{26DC6918-AF79-F348-B769-77E13C3E0FEB}"/>
              </a:ext>
            </a:extLst>
          </p:cNvPr>
          <p:cNvCxnSpPr/>
          <p:nvPr userDrawn="1"/>
        </p:nvCxnSpPr>
        <p:spPr>
          <a:xfrm>
            <a:off x="283521" y="5613287"/>
            <a:ext cx="89756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직선 연결선[R] 32">
            <a:extLst>
              <a:ext uri="{FF2B5EF4-FFF2-40B4-BE49-F238E27FC236}">
                <a16:creationId xmlns:a16="http://schemas.microsoft.com/office/drawing/2014/main" id="{380689FF-096A-9841-A248-BB9CA1A7BD2C}"/>
              </a:ext>
            </a:extLst>
          </p:cNvPr>
          <p:cNvCxnSpPr/>
          <p:nvPr userDrawn="1"/>
        </p:nvCxnSpPr>
        <p:spPr>
          <a:xfrm>
            <a:off x="1235263" y="5613287"/>
            <a:ext cx="89756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직선 연결선[R] 33">
            <a:extLst>
              <a:ext uri="{FF2B5EF4-FFF2-40B4-BE49-F238E27FC236}">
                <a16:creationId xmlns:a16="http://schemas.microsoft.com/office/drawing/2014/main" id="{7675A32B-04C9-DC45-B2E9-67C57145F616}"/>
              </a:ext>
            </a:extLst>
          </p:cNvPr>
          <p:cNvCxnSpPr/>
          <p:nvPr userDrawn="1"/>
        </p:nvCxnSpPr>
        <p:spPr>
          <a:xfrm>
            <a:off x="2179794" y="5613287"/>
            <a:ext cx="89756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직선 연결선[R] 34">
            <a:extLst>
              <a:ext uri="{FF2B5EF4-FFF2-40B4-BE49-F238E27FC236}">
                <a16:creationId xmlns:a16="http://schemas.microsoft.com/office/drawing/2014/main" id="{CF700D06-750C-C84D-814C-712BE29B5542}"/>
              </a:ext>
            </a:extLst>
          </p:cNvPr>
          <p:cNvCxnSpPr/>
          <p:nvPr userDrawn="1"/>
        </p:nvCxnSpPr>
        <p:spPr>
          <a:xfrm>
            <a:off x="3131536" y="5613287"/>
            <a:ext cx="89756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직선 연결선[R] 35">
            <a:extLst>
              <a:ext uri="{FF2B5EF4-FFF2-40B4-BE49-F238E27FC236}">
                <a16:creationId xmlns:a16="http://schemas.microsoft.com/office/drawing/2014/main" id="{3B1A8A67-7E04-DD41-9CDC-D385F49F7DC7}"/>
              </a:ext>
            </a:extLst>
          </p:cNvPr>
          <p:cNvCxnSpPr/>
          <p:nvPr userDrawn="1"/>
        </p:nvCxnSpPr>
        <p:spPr>
          <a:xfrm>
            <a:off x="283521" y="6343977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직선 연결선[R] 36">
            <a:extLst>
              <a:ext uri="{FF2B5EF4-FFF2-40B4-BE49-F238E27FC236}">
                <a16:creationId xmlns:a16="http://schemas.microsoft.com/office/drawing/2014/main" id="{21F9CE27-3948-824F-9E9D-FBC6883A3504}"/>
              </a:ext>
            </a:extLst>
          </p:cNvPr>
          <p:cNvCxnSpPr/>
          <p:nvPr userDrawn="1"/>
        </p:nvCxnSpPr>
        <p:spPr>
          <a:xfrm>
            <a:off x="1235263" y="6343977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직선 연결선[R] 37">
            <a:extLst>
              <a:ext uri="{FF2B5EF4-FFF2-40B4-BE49-F238E27FC236}">
                <a16:creationId xmlns:a16="http://schemas.microsoft.com/office/drawing/2014/main" id="{90808BE0-9329-3D44-9C46-8B4C3CE4F220}"/>
              </a:ext>
            </a:extLst>
          </p:cNvPr>
          <p:cNvCxnSpPr/>
          <p:nvPr userDrawn="1"/>
        </p:nvCxnSpPr>
        <p:spPr>
          <a:xfrm>
            <a:off x="2179794" y="6343977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직선 연결선[R] 47">
            <a:extLst>
              <a:ext uri="{FF2B5EF4-FFF2-40B4-BE49-F238E27FC236}">
                <a16:creationId xmlns:a16="http://schemas.microsoft.com/office/drawing/2014/main" id="{23D3E8AA-B964-7B47-8F97-E4E5FDDEDE70}"/>
              </a:ext>
            </a:extLst>
          </p:cNvPr>
          <p:cNvCxnSpPr/>
          <p:nvPr userDrawn="1"/>
        </p:nvCxnSpPr>
        <p:spPr>
          <a:xfrm>
            <a:off x="3131536" y="6343977"/>
            <a:ext cx="8975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49" name="Group 11">
            <a:extLst>
              <a:ext uri="{FF2B5EF4-FFF2-40B4-BE49-F238E27FC236}">
                <a16:creationId xmlns:a16="http://schemas.microsoft.com/office/drawing/2014/main" id="{A4FCE9AC-776D-A44A-8A80-1DD4BED8F87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90231385"/>
              </p:ext>
            </p:extLst>
          </p:nvPr>
        </p:nvGraphicFramePr>
        <p:xfrm>
          <a:off x="8274613" y="310705"/>
          <a:ext cx="1334165" cy="734817"/>
        </p:xfrm>
        <a:graphic>
          <a:graphicData uri="http://schemas.openxmlformats.org/drawingml/2006/table">
            <a:tbl>
              <a:tblPr/>
              <a:tblGrid>
                <a:gridCol w="1002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latin typeface="기아 시그니처 OTF Regular" panose="00000500000000000000" pitchFamily="50" charset="-127"/>
                          <a:ea typeface="기아 시그니처 OTF Regular" panose="00000500000000000000" pitchFamily="50" charset="-127"/>
                        </a:rPr>
                        <a:t>의사결정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Regular" panose="00000500000000000000" pitchFamily="50" charset="-127"/>
                        <a:ea typeface="기아 시그니처 OTF Regular" panose="00000500000000000000" pitchFamily="50" charset="-127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●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정보전달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○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지시사항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○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30170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ver_Security_KIA MIDNIGH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88" b="0" i="0">
              <a:solidFill>
                <a:schemeClr val="bg1"/>
              </a:solidFill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85" name="텍스트 개체 틀 37"/>
          <p:cNvSpPr>
            <a:spLocks noGrp="1"/>
          </p:cNvSpPr>
          <p:nvPr>
            <p:ph type="body" sz="quarter" idx="18" hasCustomPrompt="1"/>
          </p:nvPr>
        </p:nvSpPr>
        <p:spPr>
          <a:xfrm>
            <a:off x="283520" y="536266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86" name="텍스트 개체 틀 37"/>
          <p:cNvSpPr>
            <a:spLocks noGrp="1"/>
          </p:cNvSpPr>
          <p:nvPr>
            <p:ph type="body" sz="quarter" idx="19" hasCustomPrompt="1"/>
          </p:nvPr>
        </p:nvSpPr>
        <p:spPr>
          <a:xfrm>
            <a:off x="1233396" y="5362665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87" name="텍스트 개체 틀 37"/>
          <p:cNvSpPr>
            <a:spLocks noGrp="1"/>
          </p:cNvSpPr>
          <p:nvPr>
            <p:ph type="body" sz="quarter" idx="20" hasCustomPrompt="1"/>
          </p:nvPr>
        </p:nvSpPr>
        <p:spPr>
          <a:xfrm>
            <a:off x="2183269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88" name="텍스트 개체 틀 37"/>
          <p:cNvSpPr>
            <a:spLocks noGrp="1"/>
          </p:cNvSpPr>
          <p:nvPr>
            <p:ph type="body" sz="quarter" idx="21" hasCustomPrompt="1"/>
          </p:nvPr>
        </p:nvSpPr>
        <p:spPr>
          <a:xfrm>
            <a:off x="3133139" y="5362668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587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6pt</a:t>
            </a:r>
            <a:endParaRPr lang="ko-KR" altLang="en-US"/>
          </a:p>
        </p:txBody>
      </p:sp>
      <p:sp>
        <p:nvSpPr>
          <p:cNvPr id="89" name="텍스트 개체 틀 37"/>
          <p:cNvSpPr>
            <a:spLocks noGrp="1"/>
          </p:cNvSpPr>
          <p:nvPr>
            <p:ph type="body" sz="quarter" idx="22" hasCustomPrompt="1"/>
          </p:nvPr>
        </p:nvSpPr>
        <p:spPr>
          <a:xfrm>
            <a:off x="283521" y="6347035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90" name="텍스트 개체 틀 37"/>
          <p:cNvSpPr>
            <a:spLocks noGrp="1"/>
          </p:cNvSpPr>
          <p:nvPr>
            <p:ph type="body" sz="quarter" idx="23" hasCustomPrompt="1"/>
          </p:nvPr>
        </p:nvSpPr>
        <p:spPr>
          <a:xfrm>
            <a:off x="1233396" y="6347033"/>
            <a:ext cx="897557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91" name="텍스트 개체 틀 37"/>
          <p:cNvSpPr>
            <a:spLocks noGrp="1"/>
          </p:cNvSpPr>
          <p:nvPr>
            <p:ph type="body" sz="quarter" idx="24" hasCustomPrompt="1"/>
          </p:nvPr>
        </p:nvSpPr>
        <p:spPr>
          <a:xfrm>
            <a:off x="2183268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92" name="텍스트 개체 틀 37"/>
          <p:cNvSpPr>
            <a:spLocks noGrp="1"/>
          </p:cNvSpPr>
          <p:nvPr>
            <p:ph type="body" sz="quarter" idx="25" hasCustomPrompt="1"/>
          </p:nvPr>
        </p:nvSpPr>
        <p:spPr>
          <a:xfrm>
            <a:off x="3133139" y="6347037"/>
            <a:ext cx="897560" cy="251187"/>
          </a:xfrm>
          <a:prstGeom prst="rect">
            <a:avLst/>
          </a:prstGeom>
        </p:spPr>
        <p:txBody>
          <a:bodyPr anchor="ctr" anchorCtr="0"/>
          <a:lstStyle>
            <a:lvl1pPr>
              <a:defRPr sz="734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734"/>
            </a:lvl2pPr>
            <a:lvl3pPr>
              <a:defRPr sz="734"/>
            </a:lvl3pPr>
            <a:lvl4pPr>
              <a:defRPr sz="734"/>
            </a:lvl4pPr>
            <a:lvl5pPr>
              <a:defRPr sz="734"/>
            </a:lvl5pPr>
          </a:lstStyle>
          <a:p>
            <a:pPr lvl="0"/>
            <a:r>
              <a:rPr lang="en-US" altLang="ko-KR"/>
              <a:t>Sub-text 7.5pt</a:t>
            </a:r>
            <a:endParaRPr lang="ko-KR" altLang="en-US"/>
          </a:p>
        </p:txBody>
      </p:sp>
      <p:sp>
        <p:nvSpPr>
          <p:cNvPr id="76" name="텍스트 개체 틀 37"/>
          <p:cNvSpPr>
            <a:spLocks noGrp="1"/>
          </p:cNvSpPr>
          <p:nvPr>
            <p:ph type="body" sz="quarter" idx="17" hasCustomPrompt="1"/>
          </p:nvPr>
        </p:nvSpPr>
        <p:spPr>
          <a:xfrm>
            <a:off x="283522" y="4689835"/>
            <a:ext cx="3747179" cy="581924"/>
          </a:xfrm>
          <a:prstGeom prst="rect">
            <a:avLst/>
          </a:prstGeom>
        </p:spPr>
        <p:txBody>
          <a:bodyPr anchor="ctr" anchorCtr="0"/>
          <a:lstStyle>
            <a:lvl1pPr>
              <a:defRPr sz="1272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1224"/>
            </a:lvl2pPr>
            <a:lvl3pPr>
              <a:defRPr sz="1224"/>
            </a:lvl3pPr>
            <a:lvl4pPr>
              <a:defRPr sz="1224"/>
            </a:lvl4pPr>
            <a:lvl5pPr>
              <a:defRPr sz="1224"/>
            </a:lvl5pPr>
          </a:lstStyle>
          <a:p>
            <a:pPr lvl="0"/>
            <a:r>
              <a:rPr lang="en-US" altLang="ko-KR"/>
              <a:t>Text 13pt</a:t>
            </a:r>
            <a:endParaRPr lang="ko-KR" altLang="en-US"/>
          </a:p>
        </p:txBody>
      </p:sp>
      <p:pic>
        <p:nvPicPr>
          <p:cNvPr id="30" name="이미지" descr="이미지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08269" y="6266240"/>
            <a:ext cx="1188710" cy="273677"/>
          </a:xfrm>
          <a:prstGeom prst="rect">
            <a:avLst/>
          </a:prstGeom>
          <a:ln w="12700">
            <a:miter lim="400000"/>
          </a:ln>
        </p:spPr>
      </p:pic>
      <p:cxnSp>
        <p:nvCxnSpPr>
          <p:cNvPr id="57" name="직선 연결선[R] 56">
            <a:extLst>
              <a:ext uri="{FF2B5EF4-FFF2-40B4-BE49-F238E27FC236}">
                <a16:creationId xmlns:a16="http://schemas.microsoft.com/office/drawing/2014/main" id="{9B33261B-1600-F744-8EC2-64F488369640}"/>
              </a:ext>
            </a:extLst>
          </p:cNvPr>
          <p:cNvCxnSpPr/>
          <p:nvPr userDrawn="1"/>
        </p:nvCxnSpPr>
        <p:spPr>
          <a:xfrm>
            <a:off x="283521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직선 연결선[R] 57">
            <a:extLst>
              <a:ext uri="{FF2B5EF4-FFF2-40B4-BE49-F238E27FC236}">
                <a16:creationId xmlns:a16="http://schemas.microsoft.com/office/drawing/2014/main" id="{9FCC1B1C-5155-AC45-87F1-36B03F26EF66}"/>
              </a:ext>
            </a:extLst>
          </p:cNvPr>
          <p:cNvCxnSpPr/>
          <p:nvPr userDrawn="1"/>
        </p:nvCxnSpPr>
        <p:spPr>
          <a:xfrm>
            <a:off x="1235263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직선 연결선[R] 58">
            <a:extLst>
              <a:ext uri="{FF2B5EF4-FFF2-40B4-BE49-F238E27FC236}">
                <a16:creationId xmlns:a16="http://schemas.microsoft.com/office/drawing/2014/main" id="{BBEFD88A-DE96-464E-92A1-1386F943D527}"/>
              </a:ext>
            </a:extLst>
          </p:cNvPr>
          <p:cNvCxnSpPr/>
          <p:nvPr userDrawn="1"/>
        </p:nvCxnSpPr>
        <p:spPr>
          <a:xfrm>
            <a:off x="2179794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직선 연결선[R] 59">
            <a:extLst>
              <a:ext uri="{FF2B5EF4-FFF2-40B4-BE49-F238E27FC236}">
                <a16:creationId xmlns:a16="http://schemas.microsoft.com/office/drawing/2014/main" id="{22B9CF40-A64C-EB44-8466-97B7BEEA0AF2}"/>
              </a:ext>
            </a:extLst>
          </p:cNvPr>
          <p:cNvCxnSpPr/>
          <p:nvPr userDrawn="1"/>
        </p:nvCxnSpPr>
        <p:spPr>
          <a:xfrm>
            <a:off x="3131536" y="5362664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직선 연결선[R] 60">
            <a:extLst>
              <a:ext uri="{FF2B5EF4-FFF2-40B4-BE49-F238E27FC236}">
                <a16:creationId xmlns:a16="http://schemas.microsoft.com/office/drawing/2014/main" id="{55152A6A-AEE4-664F-8395-45F93F70FFFB}"/>
              </a:ext>
            </a:extLst>
          </p:cNvPr>
          <p:cNvCxnSpPr/>
          <p:nvPr userDrawn="1"/>
        </p:nvCxnSpPr>
        <p:spPr>
          <a:xfrm>
            <a:off x="283521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직선 연결선[R] 61">
            <a:extLst>
              <a:ext uri="{FF2B5EF4-FFF2-40B4-BE49-F238E27FC236}">
                <a16:creationId xmlns:a16="http://schemas.microsoft.com/office/drawing/2014/main" id="{AB08D4F5-25D8-D942-9117-E5F70D3D525A}"/>
              </a:ext>
            </a:extLst>
          </p:cNvPr>
          <p:cNvCxnSpPr/>
          <p:nvPr userDrawn="1"/>
        </p:nvCxnSpPr>
        <p:spPr>
          <a:xfrm>
            <a:off x="1235263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직선 연결선[R] 62">
            <a:extLst>
              <a:ext uri="{FF2B5EF4-FFF2-40B4-BE49-F238E27FC236}">
                <a16:creationId xmlns:a16="http://schemas.microsoft.com/office/drawing/2014/main" id="{24AE6ED8-4D69-D340-BBF0-415B229FB5B0}"/>
              </a:ext>
            </a:extLst>
          </p:cNvPr>
          <p:cNvCxnSpPr/>
          <p:nvPr userDrawn="1"/>
        </p:nvCxnSpPr>
        <p:spPr>
          <a:xfrm>
            <a:off x="2179794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직선 연결선[R] 76">
            <a:extLst>
              <a:ext uri="{FF2B5EF4-FFF2-40B4-BE49-F238E27FC236}">
                <a16:creationId xmlns:a16="http://schemas.microsoft.com/office/drawing/2014/main" id="{E58BB9B2-9BCF-9B49-A8B3-1756009EAB3A}"/>
              </a:ext>
            </a:extLst>
          </p:cNvPr>
          <p:cNvCxnSpPr/>
          <p:nvPr userDrawn="1"/>
        </p:nvCxnSpPr>
        <p:spPr>
          <a:xfrm>
            <a:off x="3131536" y="5613287"/>
            <a:ext cx="897560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직선 연결선[R] 77">
            <a:extLst>
              <a:ext uri="{FF2B5EF4-FFF2-40B4-BE49-F238E27FC236}">
                <a16:creationId xmlns:a16="http://schemas.microsoft.com/office/drawing/2014/main" id="{13E3867B-531F-F849-A48C-1657FAFC2C2D}"/>
              </a:ext>
            </a:extLst>
          </p:cNvPr>
          <p:cNvCxnSpPr/>
          <p:nvPr userDrawn="1"/>
        </p:nvCxnSpPr>
        <p:spPr>
          <a:xfrm>
            <a:off x="283521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직선 연결선[R] 78">
            <a:extLst>
              <a:ext uri="{FF2B5EF4-FFF2-40B4-BE49-F238E27FC236}">
                <a16:creationId xmlns:a16="http://schemas.microsoft.com/office/drawing/2014/main" id="{6C35ABC0-67AE-1F43-A866-3D34A1EC7986}"/>
              </a:ext>
            </a:extLst>
          </p:cNvPr>
          <p:cNvCxnSpPr/>
          <p:nvPr userDrawn="1"/>
        </p:nvCxnSpPr>
        <p:spPr>
          <a:xfrm>
            <a:off x="1235263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직선 연결선[R] 79">
            <a:extLst>
              <a:ext uri="{FF2B5EF4-FFF2-40B4-BE49-F238E27FC236}">
                <a16:creationId xmlns:a16="http://schemas.microsoft.com/office/drawing/2014/main" id="{906EB48B-14A9-A543-A06F-785ABDA68E4A}"/>
              </a:ext>
            </a:extLst>
          </p:cNvPr>
          <p:cNvCxnSpPr/>
          <p:nvPr userDrawn="1"/>
        </p:nvCxnSpPr>
        <p:spPr>
          <a:xfrm>
            <a:off x="2179794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직선 연결선[R] 80">
            <a:extLst>
              <a:ext uri="{FF2B5EF4-FFF2-40B4-BE49-F238E27FC236}">
                <a16:creationId xmlns:a16="http://schemas.microsoft.com/office/drawing/2014/main" id="{10B575EA-5F95-2641-A7DC-5D42B53EA85B}"/>
              </a:ext>
            </a:extLst>
          </p:cNvPr>
          <p:cNvCxnSpPr/>
          <p:nvPr userDrawn="1"/>
        </p:nvCxnSpPr>
        <p:spPr>
          <a:xfrm>
            <a:off x="3131536" y="6343977"/>
            <a:ext cx="89756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83C7C39E-8AA6-B44F-82D9-9FFDAB240E08}"/>
              </a:ext>
            </a:extLst>
          </p:cNvPr>
          <p:cNvSpPr/>
          <p:nvPr userDrawn="1"/>
        </p:nvSpPr>
        <p:spPr>
          <a:xfrm>
            <a:off x="283520" y="5644317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82" name="직사각형 81">
            <a:extLst>
              <a:ext uri="{FF2B5EF4-FFF2-40B4-BE49-F238E27FC236}">
                <a16:creationId xmlns:a16="http://schemas.microsoft.com/office/drawing/2014/main" id="{46C72EAF-08B4-7347-8256-5239BC759B93}"/>
              </a:ext>
            </a:extLst>
          </p:cNvPr>
          <p:cNvSpPr/>
          <p:nvPr userDrawn="1"/>
        </p:nvSpPr>
        <p:spPr>
          <a:xfrm>
            <a:off x="1235262" y="5646496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83" name="직사각형 82">
            <a:extLst>
              <a:ext uri="{FF2B5EF4-FFF2-40B4-BE49-F238E27FC236}">
                <a16:creationId xmlns:a16="http://schemas.microsoft.com/office/drawing/2014/main" id="{AA7BCA53-5765-D64C-BE26-0CFA289DBC73}"/>
              </a:ext>
            </a:extLst>
          </p:cNvPr>
          <p:cNvSpPr/>
          <p:nvPr userDrawn="1"/>
        </p:nvSpPr>
        <p:spPr>
          <a:xfrm>
            <a:off x="2187004" y="5645808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84" name="직사각형 83">
            <a:extLst>
              <a:ext uri="{FF2B5EF4-FFF2-40B4-BE49-F238E27FC236}">
                <a16:creationId xmlns:a16="http://schemas.microsoft.com/office/drawing/2014/main" id="{7A62B453-560B-794F-BC3B-48294E74441F}"/>
              </a:ext>
            </a:extLst>
          </p:cNvPr>
          <p:cNvSpPr/>
          <p:nvPr userDrawn="1"/>
        </p:nvSpPr>
        <p:spPr>
          <a:xfrm>
            <a:off x="3131535" y="5644317"/>
            <a:ext cx="897560" cy="66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928" b="0" i="0">
              <a:latin typeface="기아 시그니처 OTF Bold" panose="00000700000000000000" pitchFamily="50" charset="-127"/>
              <a:ea typeface="Kia Signature" pitchFamily="2" charset="-128"/>
            </a:endParaRPr>
          </a:p>
        </p:txBody>
      </p:sp>
      <p:sp>
        <p:nvSpPr>
          <p:cNvPr id="93" name="제목 개체 틀 1">
            <a:extLst>
              <a:ext uri="{FF2B5EF4-FFF2-40B4-BE49-F238E27FC236}">
                <a16:creationId xmlns:a16="http://schemas.microsoft.com/office/drawing/2014/main" id="{2C22E8DD-58B1-E045-BA71-F4BB3BF967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663" y="310705"/>
            <a:ext cx="7504677" cy="163292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671" b="0" i="0">
                <a:solidFill>
                  <a:schemeClr val="bg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Title 37.5pt</a:t>
            </a:r>
            <a:endParaRPr lang="ko-KR" altLang="en-US"/>
          </a:p>
        </p:txBody>
      </p:sp>
      <p:sp>
        <p:nvSpPr>
          <p:cNvPr id="31" name="텍스트 개체 틀 37">
            <a:extLst>
              <a:ext uri="{FF2B5EF4-FFF2-40B4-BE49-F238E27FC236}">
                <a16:creationId xmlns:a16="http://schemas.microsoft.com/office/drawing/2014/main" id="{5A0B2E38-4CB3-7141-801C-852FA313039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74613" y="1276969"/>
            <a:ext cx="1334165" cy="40234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anchor="ctr" anchorCtr="0"/>
          <a:lstStyle>
            <a:lvl1pPr algn="ctr">
              <a:defRPr sz="1371" b="0" i="0">
                <a:solidFill>
                  <a:schemeClr val="accent1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defRPr sz="1224"/>
            </a:lvl2pPr>
            <a:lvl3pPr>
              <a:defRPr sz="1224"/>
            </a:lvl3pPr>
            <a:lvl4pPr>
              <a:defRPr sz="1224"/>
            </a:lvl4pPr>
            <a:lvl5pPr>
              <a:defRPr sz="1224"/>
            </a:lvl5pPr>
          </a:lstStyle>
          <a:p>
            <a:pPr lvl="0"/>
            <a:r>
              <a:rPr lang="en-US" altLang="ko-KR"/>
              <a:t>Watermark 14pt</a:t>
            </a:r>
            <a:endParaRPr lang="ko-KR" altLang="en-US"/>
          </a:p>
        </p:txBody>
      </p:sp>
      <p:graphicFrame>
        <p:nvGraphicFramePr>
          <p:cNvPr id="32" name="Group 11">
            <a:extLst>
              <a:ext uri="{FF2B5EF4-FFF2-40B4-BE49-F238E27FC236}">
                <a16:creationId xmlns:a16="http://schemas.microsoft.com/office/drawing/2014/main" id="{C830C128-C77B-F449-ACC1-A795D521E65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85958982"/>
              </p:ext>
            </p:extLst>
          </p:nvPr>
        </p:nvGraphicFramePr>
        <p:xfrm>
          <a:off x="8274613" y="318084"/>
          <a:ext cx="1334165" cy="734817"/>
        </p:xfrm>
        <a:graphic>
          <a:graphicData uri="http://schemas.openxmlformats.org/drawingml/2006/table">
            <a:tbl>
              <a:tblPr/>
              <a:tblGrid>
                <a:gridCol w="1002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solidFill>
                            <a:schemeClr val="bg1"/>
                          </a:solidFill>
                          <a:latin typeface="기아 시그니처 OTF Regular" panose="00000500000000000000" pitchFamily="50" charset="-127"/>
                          <a:ea typeface="기아 시그니처 OTF Regular" panose="00000500000000000000" pitchFamily="50" charset="-127"/>
                        </a:rPr>
                        <a:t>의사결정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Regular" panose="00000500000000000000" pitchFamily="50" charset="-127"/>
                        <a:ea typeface="기아 시그니처 OTF Regular" panose="00000500000000000000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●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solidFill>
                            <a:schemeClr val="bg1"/>
                          </a:solidFill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정보전달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○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ko-KR" altLang="en-US" sz="1000" b="0" i="0">
                          <a:solidFill>
                            <a:schemeClr val="bg1"/>
                          </a:solidFill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지시사항</a:t>
                      </a:r>
                      <a:endParaRPr kumimoji="0" lang="ko-KR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기아 시그니처 OTF Bold" panose="00000700000000000000" pitchFamily="50" charset="-127"/>
                          <a:ea typeface="Kia Signature" pitchFamily="2" charset="-128"/>
                        </a:rPr>
                        <a:t>○</a:t>
                      </a:r>
                      <a:endParaRPr kumimoji="0" lang="en-US" altLang="ko-KR" sz="11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기아 시그니처 OTF Bold" panose="00000700000000000000" pitchFamily="50" charset="-127"/>
                        <a:ea typeface="Kia Signature" pitchFamily="2" charset="-128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245263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_index_20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개체 틀 1"/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sp>
        <p:nvSpPr>
          <p:cNvPr id="10" name="선"/>
          <p:cNvSpPr/>
          <p:nvPr userDrawn="1"/>
        </p:nvSpPr>
        <p:spPr>
          <a:xfrm>
            <a:off x="297225" y="815727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12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297225" y="2059769"/>
            <a:ext cx="9311552" cy="415072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6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Text 17pt</a:t>
            </a:r>
            <a:endParaRPr lang="ko-KR" altLang="en-US"/>
          </a:p>
        </p:txBody>
      </p:sp>
      <p:sp>
        <p:nvSpPr>
          <p:cNvPr id="6" name="텍스트 개체 틀 11"/>
          <p:cNvSpPr>
            <a:spLocks noGrp="1"/>
          </p:cNvSpPr>
          <p:nvPr>
            <p:ph type="body" sz="quarter" idx="11" hasCustomPrompt="1"/>
          </p:nvPr>
        </p:nvSpPr>
        <p:spPr>
          <a:xfrm>
            <a:off x="297225" y="1049799"/>
            <a:ext cx="9311552" cy="77589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6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Sub-headline 17pt</a:t>
            </a:r>
            <a:endParaRPr lang="ko-KR" altLang="en-US"/>
          </a:p>
        </p:txBody>
      </p:sp>
      <p:sp>
        <p:nvSpPr>
          <p:cNvPr id="11" name="날짜 개체 틀 4">
            <a:extLst>
              <a:ext uri="{FF2B5EF4-FFF2-40B4-BE49-F238E27FC236}">
                <a16:creationId xmlns:a16="http://schemas.microsoft.com/office/drawing/2014/main" id="{CF602438-8D38-4E7B-A5BF-AE5B837CB9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3" name="슬라이드 번호 개체 틀 5">
            <a:extLst>
              <a:ext uri="{FF2B5EF4-FFF2-40B4-BE49-F238E27FC236}">
                <a16:creationId xmlns:a16="http://schemas.microsoft.com/office/drawing/2014/main" id="{564C489E-8B40-4FE1-AAF5-D0348021D7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pic>
        <p:nvPicPr>
          <p:cNvPr id="14" name="이미지" descr="이미지">
            <a:extLst>
              <a:ext uri="{FF2B5EF4-FFF2-40B4-BE49-F238E27FC236}">
                <a16:creationId xmlns:a16="http://schemas.microsoft.com/office/drawing/2014/main" id="{068EB031-D974-3D43-A5BE-2D91D4A6CE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29194307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s_20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297225" y="1063893"/>
            <a:ext cx="9311552" cy="5146606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6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Text 17pt</a:t>
            </a:r>
            <a:endParaRPr lang="ko-KR" altLang="en-US"/>
          </a:p>
        </p:txBody>
      </p:sp>
      <p:sp>
        <p:nvSpPr>
          <p:cNvPr id="8" name="날짜 개체 틀 4">
            <a:extLst>
              <a:ext uri="{FF2B5EF4-FFF2-40B4-BE49-F238E27FC236}">
                <a16:creationId xmlns:a16="http://schemas.microsoft.com/office/drawing/2014/main" id="{488544E4-E4DE-4EA2-AB6E-AFC67D7777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1" name="슬라이드 번호 개체 틀 5">
            <a:extLst>
              <a:ext uri="{FF2B5EF4-FFF2-40B4-BE49-F238E27FC236}">
                <a16:creationId xmlns:a16="http://schemas.microsoft.com/office/drawing/2014/main" id="{E0E90D24-BB25-49A1-AE43-FB8DE29CBA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5" name="선">
            <a:extLst>
              <a:ext uri="{FF2B5EF4-FFF2-40B4-BE49-F238E27FC236}">
                <a16:creationId xmlns:a16="http://schemas.microsoft.com/office/drawing/2014/main" id="{18B84188-33F0-6149-BA1F-2A75B5A635B8}"/>
              </a:ext>
            </a:extLst>
          </p:cNvPr>
          <p:cNvSpPr/>
          <p:nvPr userDrawn="1"/>
        </p:nvSpPr>
        <p:spPr>
          <a:xfrm>
            <a:off x="297225" y="815727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16" name="제목 개체 틀 1">
            <a:extLst>
              <a:ext uri="{FF2B5EF4-FFF2-40B4-BE49-F238E27FC236}">
                <a16:creationId xmlns:a16="http://schemas.microsoft.com/office/drawing/2014/main" id="{49656072-F49A-4B49-B1CA-366B3174C1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17" name="이미지" descr="이미지">
            <a:extLst>
              <a:ext uri="{FF2B5EF4-FFF2-40B4-BE49-F238E27FC236}">
                <a16:creationId xmlns:a16="http://schemas.microsoft.com/office/drawing/2014/main" id="{4C96FE93-8BE8-BA4B-A991-67D2737EF0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8728687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_12.5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297225" y="1063893"/>
            <a:ext cx="9311552" cy="5146606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17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174" baseline="0"/>
            </a:lvl2pPr>
            <a:lvl3pPr>
              <a:lnSpc>
                <a:spcPct val="150000"/>
              </a:lnSpc>
              <a:defRPr sz="1174" baseline="0"/>
            </a:lvl3pPr>
            <a:lvl4pPr>
              <a:lnSpc>
                <a:spcPct val="150000"/>
              </a:lnSpc>
              <a:defRPr sz="1174" baseline="0"/>
            </a:lvl4pPr>
            <a:lvl5pPr>
              <a:lnSpc>
                <a:spcPct val="150000"/>
              </a:lnSpc>
              <a:defRPr sz="117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8" name="날짜 개체 틀 4">
            <a:extLst>
              <a:ext uri="{FF2B5EF4-FFF2-40B4-BE49-F238E27FC236}">
                <a16:creationId xmlns:a16="http://schemas.microsoft.com/office/drawing/2014/main" id="{7E830814-10C5-48DF-9E10-77D5C65C95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9" name="슬라이드 번호 개체 틀 5">
            <a:extLst>
              <a:ext uri="{FF2B5EF4-FFF2-40B4-BE49-F238E27FC236}">
                <a16:creationId xmlns:a16="http://schemas.microsoft.com/office/drawing/2014/main" id="{12C5E267-AEE3-4132-BF78-D030E6807C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5" name="선">
            <a:extLst>
              <a:ext uri="{FF2B5EF4-FFF2-40B4-BE49-F238E27FC236}">
                <a16:creationId xmlns:a16="http://schemas.microsoft.com/office/drawing/2014/main" id="{8A1A43AC-151F-7E47-859B-5CDAFEC523CB}"/>
              </a:ext>
            </a:extLst>
          </p:cNvPr>
          <p:cNvSpPr/>
          <p:nvPr userDrawn="1"/>
        </p:nvSpPr>
        <p:spPr>
          <a:xfrm>
            <a:off x="297225" y="815727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16" name="제목 개체 틀 1">
            <a:extLst>
              <a:ext uri="{FF2B5EF4-FFF2-40B4-BE49-F238E27FC236}">
                <a16:creationId xmlns:a16="http://schemas.microsoft.com/office/drawing/2014/main" id="{6595D90C-E579-F54D-9C31-0D1D6ABC04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17" name="이미지" descr="이미지">
            <a:extLst>
              <a:ext uri="{FF2B5EF4-FFF2-40B4-BE49-F238E27FC236}">
                <a16:creationId xmlns:a16="http://schemas.microsoft.com/office/drawing/2014/main" id="{6A369C41-41A7-4C45-9C47-2AADF113FB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31072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979A-AD13-48F9-9D28-0455E66C5830}" type="datetimeFigureOut">
              <a:rPr lang="ko-KR" altLang="en-US" smtClean="0"/>
              <a:t>2026-08-10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AF88-128A-4E7C-BD98-72F2A6F6AF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53446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_12.5pt,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11"/>
          <p:cNvSpPr>
            <a:spLocks noGrp="1"/>
          </p:cNvSpPr>
          <p:nvPr>
            <p:ph type="body" sz="quarter" idx="10" hasCustomPrompt="1"/>
          </p:nvPr>
        </p:nvSpPr>
        <p:spPr>
          <a:xfrm>
            <a:off x="297225" y="1063893"/>
            <a:ext cx="4556716" cy="5146606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17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174" baseline="0"/>
            </a:lvl2pPr>
            <a:lvl3pPr>
              <a:lnSpc>
                <a:spcPct val="150000"/>
              </a:lnSpc>
              <a:defRPr sz="1174" baseline="0"/>
            </a:lvl3pPr>
            <a:lvl4pPr>
              <a:lnSpc>
                <a:spcPct val="150000"/>
              </a:lnSpc>
              <a:defRPr sz="1174" baseline="0"/>
            </a:lvl4pPr>
            <a:lvl5pPr>
              <a:lnSpc>
                <a:spcPct val="150000"/>
              </a:lnSpc>
              <a:defRPr sz="117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10" name="텍스트 개체 틀 11"/>
          <p:cNvSpPr>
            <a:spLocks noGrp="1"/>
          </p:cNvSpPr>
          <p:nvPr>
            <p:ph type="body" sz="quarter" idx="11" hasCustomPrompt="1"/>
          </p:nvPr>
        </p:nvSpPr>
        <p:spPr>
          <a:xfrm>
            <a:off x="5052060" y="1063893"/>
            <a:ext cx="4556717" cy="5146605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17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174" baseline="0"/>
            </a:lvl2pPr>
            <a:lvl3pPr>
              <a:lnSpc>
                <a:spcPct val="150000"/>
              </a:lnSpc>
              <a:defRPr sz="1174" baseline="0"/>
            </a:lvl3pPr>
            <a:lvl4pPr>
              <a:lnSpc>
                <a:spcPct val="150000"/>
              </a:lnSpc>
              <a:defRPr sz="1174" baseline="0"/>
            </a:lvl4pPr>
            <a:lvl5pPr>
              <a:lnSpc>
                <a:spcPct val="150000"/>
              </a:lnSpc>
              <a:defRPr sz="117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11" name="날짜 개체 틀 4">
            <a:extLst>
              <a:ext uri="{FF2B5EF4-FFF2-40B4-BE49-F238E27FC236}">
                <a16:creationId xmlns:a16="http://schemas.microsoft.com/office/drawing/2014/main" id="{77A7BBE1-C898-4AE1-945F-59D96C2EA5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2" name="슬라이드 번호 개체 틀 5">
            <a:extLst>
              <a:ext uri="{FF2B5EF4-FFF2-40B4-BE49-F238E27FC236}">
                <a16:creationId xmlns:a16="http://schemas.microsoft.com/office/drawing/2014/main" id="{28A5A00B-220D-4C95-B789-075A92BC81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5" name="선">
            <a:extLst>
              <a:ext uri="{FF2B5EF4-FFF2-40B4-BE49-F238E27FC236}">
                <a16:creationId xmlns:a16="http://schemas.microsoft.com/office/drawing/2014/main" id="{A9D41FE5-F98C-AC4B-9435-100D6B97C4A9}"/>
              </a:ext>
            </a:extLst>
          </p:cNvPr>
          <p:cNvSpPr/>
          <p:nvPr userDrawn="1"/>
        </p:nvSpPr>
        <p:spPr>
          <a:xfrm>
            <a:off x="297225" y="815727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16" name="제목 개체 틀 1">
            <a:extLst>
              <a:ext uri="{FF2B5EF4-FFF2-40B4-BE49-F238E27FC236}">
                <a16:creationId xmlns:a16="http://schemas.microsoft.com/office/drawing/2014/main" id="{944F2EFC-9316-C846-82D8-00BFEC1247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17" name="이미지" descr="이미지">
            <a:extLst>
              <a:ext uri="{FF2B5EF4-FFF2-40B4-BE49-F238E27FC236}">
                <a16:creationId xmlns:a16="http://schemas.microsoft.com/office/drawing/2014/main" id="{D1F83D4D-F448-2C40-9F36-D6D666515C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4019237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림 개체 틀 7"/>
          <p:cNvSpPr>
            <a:spLocks noGrp="1"/>
          </p:cNvSpPr>
          <p:nvPr>
            <p:ph type="pic" sz="quarter" idx="10"/>
          </p:nvPr>
        </p:nvSpPr>
        <p:spPr>
          <a:xfrm>
            <a:off x="297225" y="2087956"/>
            <a:ext cx="9311553" cy="41225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7" name="텍스트 개체 틀 11"/>
          <p:cNvSpPr>
            <a:spLocks noGrp="1"/>
          </p:cNvSpPr>
          <p:nvPr>
            <p:ph type="body" sz="quarter" idx="11" hasCustomPrompt="1"/>
          </p:nvPr>
        </p:nvSpPr>
        <p:spPr>
          <a:xfrm>
            <a:off x="297225" y="1063893"/>
            <a:ext cx="9311552" cy="77589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6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Sub-headline 17pt</a:t>
            </a:r>
            <a:endParaRPr lang="ko-KR" altLang="en-US"/>
          </a:p>
        </p:txBody>
      </p:sp>
      <p:sp>
        <p:nvSpPr>
          <p:cNvPr id="11" name="날짜 개체 틀 4">
            <a:extLst>
              <a:ext uri="{FF2B5EF4-FFF2-40B4-BE49-F238E27FC236}">
                <a16:creationId xmlns:a16="http://schemas.microsoft.com/office/drawing/2014/main" id="{A3D68235-BB2D-44AF-92BD-AC6E681BBA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2" name="슬라이드 번호 개체 틀 5">
            <a:extLst>
              <a:ext uri="{FF2B5EF4-FFF2-40B4-BE49-F238E27FC236}">
                <a16:creationId xmlns:a16="http://schemas.microsoft.com/office/drawing/2014/main" id="{EE7DD1F6-97B1-45AF-AE46-2537E89937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3" name="선">
            <a:extLst>
              <a:ext uri="{FF2B5EF4-FFF2-40B4-BE49-F238E27FC236}">
                <a16:creationId xmlns:a16="http://schemas.microsoft.com/office/drawing/2014/main" id="{8AD3B6E8-0969-E540-9491-7BA4939FF2AC}"/>
              </a:ext>
            </a:extLst>
          </p:cNvPr>
          <p:cNvSpPr/>
          <p:nvPr userDrawn="1"/>
        </p:nvSpPr>
        <p:spPr>
          <a:xfrm>
            <a:off x="297225" y="815727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14" name="제목 개체 틀 1">
            <a:extLst>
              <a:ext uri="{FF2B5EF4-FFF2-40B4-BE49-F238E27FC236}">
                <a16:creationId xmlns:a16="http://schemas.microsoft.com/office/drawing/2014/main" id="{15273DC9-5286-1649-B9D8-B30808723A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15" name="이미지" descr="이미지">
            <a:extLst>
              <a:ext uri="{FF2B5EF4-FFF2-40B4-BE49-F238E27FC236}">
                <a16:creationId xmlns:a16="http://schemas.microsoft.com/office/drawing/2014/main" id="{48D5061D-40A7-234D-B8A8-28C898C99D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4331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7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_image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림 개체 틀 7"/>
          <p:cNvSpPr>
            <a:spLocks noGrp="1"/>
          </p:cNvSpPr>
          <p:nvPr>
            <p:ph type="pic" sz="quarter" idx="10"/>
          </p:nvPr>
        </p:nvSpPr>
        <p:spPr>
          <a:xfrm>
            <a:off x="297225" y="2087956"/>
            <a:ext cx="6240721" cy="41225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10" name="텍스트 개체 틀 11"/>
          <p:cNvSpPr>
            <a:spLocks noGrp="1"/>
          </p:cNvSpPr>
          <p:nvPr>
            <p:ph type="body" sz="quarter" idx="12" hasCustomPrompt="1"/>
          </p:nvPr>
        </p:nvSpPr>
        <p:spPr>
          <a:xfrm>
            <a:off x="6736063" y="2087956"/>
            <a:ext cx="2872714" cy="4122542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17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174" baseline="0"/>
            </a:lvl2pPr>
            <a:lvl3pPr>
              <a:lnSpc>
                <a:spcPct val="150000"/>
              </a:lnSpc>
              <a:defRPr sz="1174" baseline="0"/>
            </a:lvl3pPr>
            <a:lvl4pPr>
              <a:lnSpc>
                <a:spcPct val="150000"/>
              </a:lnSpc>
              <a:defRPr sz="1174" baseline="0"/>
            </a:lvl4pPr>
            <a:lvl5pPr>
              <a:lnSpc>
                <a:spcPct val="150000"/>
              </a:lnSpc>
              <a:defRPr sz="117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11" name="날짜 개체 틀 4">
            <a:extLst>
              <a:ext uri="{FF2B5EF4-FFF2-40B4-BE49-F238E27FC236}">
                <a16:creationId xmlns:a16="http://schemas.microsoft.com/office/drawing/2014/main" id="{F5C8EF1D-0549-4B47-91D6-6F94F355AF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2" name="슬라이드 번호 개체 틀 5">
            <a:extLst>
              <a:ext uri="{FF2B5EF4-FFF2-40B4-BE49-F238E27FC236}">
                <a16:creationId xmlns:a16="http://schemas.microsoft.com/office/drawing/2014/main" id="{924658A8-ECCA-41E3-83F1-3553D5067D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3" name="텍스트 개체 틀 11">
            <a:extLst>
              <a:ext uri="{FF2B5EF4-FFF2-40B4-BE49-F238E27FC236}">
                <a16:creationId xmlns:a16="http://schemas.microsoft.com/office/drawing/2014/main" id="{F7C835FE-F5C1-8242-816C-74DD105FC0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7225" y="1063893"/>
            <a:ext cx="9311552" cy="77589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6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Sub-headline 17pt</a:t>
            </a:r>
            <a:endParaRPr lang="ko-KR" altLang="en-US"/>
          </a:p>
        </p:txBody>
      </p:sp>
      <p:sp>
        <p:nvSpPr>
          <p:cNvPr id="16" name="선">
            <a:extLst>
              <a:ext uri="{FF2B5EF4-FFF2-40B4-BE49-F238E27FC236}">
                <a16:creationId xmlns:a16="http://schemas.microsoft.com/office/drawing/2014/main" id="{6F48480E-C1EB-D740-A388-98DF57544A24}"/>
              </a:ext>
            </a:extLst>
          </p:cNvPr>
          <p:cNvSpPr/>
          <p:nvPr userDrawn="1"/>
        </p:nvSpPr>
        <p:spPr>
          <a:xfrm>
            <a:off x="297225" y="815727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17" name="제목 개체 틀 1">
            <a:extLst>
              <a:ext uri="{FF2B5EF4-FFF2-40B4-BE49-F238E27FC236}">
                <a16:creationId xmlns:a16="http://schemas.microsoft.com/office/drawing/2014/main" id="{06EE6820-61DC-3141-91D9-1FA17A980A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18" name="이미지" descr="이미지">
            <a:extLst>
              <a:ext uri="{FF2B5EF4-FFF2-40B4-BE49-F238E27FC236}">
                <a16:creationId xmlns:a16="http://schemas.microsoft.com/office/drawing/2014/main" id="{79A38BC5-7FB4-8847-85AA-DFEC2AC159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58327303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_image+tex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림 개체 틀 7"/>
          <p:cNvSpPr>
            <a:spLocks noGrp="1"/>
          </p:cNvSpPr>
          <p:nvPr>
            <p:ph type="pic" sz="quarter" idx="10"/>
          </p:nvPr>
        </p:nvSpPr>
        <p:spPr>
          <a:xfrm>
            <a:off x="297225" y="2087956"/>
            <a:ext cx="2872712" cy="192296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10" name="텍스트 개체 틀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6940" y="4117602"/>
            <a:ext cx="2872714" cy="209289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17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174" baseline="0"/>
            </a:lvl2pPr>
            <a:lvl3pPr>
              <a:lnSpc>
                <a:spcPct val="150000"/>
              </a:lnSpc>
              <a:defRPr sz="1174" baseline="0"/>
            </a:lvl3pPr>
            <a:lvl4pPr>
              <a:lnSpc>
                <a:spcPct val="150000"/>
              </a:lnSpc>
              <a:defRPr sz="1174" baseline="0"/>
            </a:lvl4pPr>
            <a:lvl5pPr>
              <a:lnSpc>
                <a:spcPct val="150000"/>
              </a:lnSpc>
              <a:defRPr sz="117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9" name="그림 개체 틀 7"/>
          <p:cNvSpPr>
            <a:spLocks noGrp="1"/>
          </p:cNvSpPr>
          <p:nvPr>
            <p:ph type="pic" sz="quarter" idx="13"/>
          </p:nvPr>
        </p:nvSpPr>
        <p:spPr>
          <a:xfrm>
            <a:off x="6736065" y="2087956"/>
            <a:ext cx="2872712" cy="192296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11" name="그림 개체 틀 7"/>
          <p:cNvSpPr>
            <a:spLocks noGrp="1"/>
          </p:cNvSpPr>
          <p:nvPr>
            <p:ph type="pic" sz="quarter" idx="14"/>
          </p:nvPr>
        </p:nvSpPr>
        <p:spPr>
          <a:xfrm>
            <a:off x="3516645" y="2087956"/>
            <a:ext cx="2872712" cy="192296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12" name="텍스트 개체 틀 11"/>
          <p:cNvSpPr>
            <a:spLocks noGrp="1"/>
          </p:cNvSpPr>
          <p:nvPr>
            <p:ph type="body" sz="quarter" idx="15" hasCustomPrompt="1"/>
          </p:nvPr>
        </p:nvSpPr>
        <p:spPr>
          <a:xfrm>
            <a:off x="3516644" y="4117602"/>
            <a:ext cx="2872714" cy="209289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17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174" baseline="0"/>
            </a:lvl2pPr>
            <a:lvl3pPr>
              <a:lnSpc>
                <a:spcPct val="150000"/>
              </a:lnSpc>
              <a:defRPr sz="1174" baseline="0"/>
            </a:lvl3pPr>
            <a:lvl4pPr>
              <a:lnSpc>
                <a:spcPct val="150000"/>
              </a:lnSpc>
              <a:defRPr sz="1174" baseline="0"/>
            </a:lvl4pPr>
            <a:lvl5pPr>
              <a:lnSpc>
                <a:spcPct val="150000"/>
              </a:lnSpc>
              <a:defRPr sz="117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13" name="텍스트 개체 틀 11"/>
          <p:cNvSpPr>
            <a:spLocks noGrp="1"/>
          </p:cNvSpPr>
          <p:nvPr>
            <p:ph type="body" sz="quarter" idx="16" hasCustomPrompt="1"/>
          </p:nvPr>
        </p:nvSpPr>
        <p:spPr>
          <a:xfrm>
            <a:off x="6736063" y="4117602"/>
            <a:ext cx="2872714" cy="209289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17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174" baseline="0"/>
            </a:lvl2pPr>
            <a:lvl3pPr>
              <a:lnSpc>
                <a:spcPct val="150000"/>
              </a:lnSpc>
              <a:defRPr sz="1174" baseline="0"/>
            </a:lvl3pPr>
            <a:lvl4pPr>
              <a:lnSpc>
                <a:spcPct val="150000"/>
              </a:lnSpc>
              <a:defRPr sz="1174" baseline="0"/>
            </a:lvl4pPr>
            <a:lvl5pPr>
              <a:lnSpc>
                <a:spcPct val="150000"/>
              </a:lnSpc>
              <a:defRPr sz="117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14" name="날짜 개체 틀 4">
            <a:extLst>
              <a:ext uri="{FF2B5EF4-FFF2-40B4-BE49-F238E27FC236}">
                <a16:creationId xmlns:a16="http://schemas.microsoft.com/office/drawing/2014/main" id="{B3A332D0-2A98-44C6-AE29-65D30F82D1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5" name="슬라이드 번호 개체 틀 5">
            <a:extLst>
              <a:ext uri="{FF2B5EF4-FFF2-40B4-BE49-F238E27FC236}">
                <a16:creationId xmlns:a16="http://schemas.microsoft.com/office/drawing/2014/main" id="{76C1FEE8-08B7-48D2-AC27-40F5DEF708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6" name="텍스트 개체 틀 11">
            <a:extLst>
              <a:ext uri="{FF2B5EF4-FFF2-40B4-BE49-F238E27FC236}">
                <a16:creationId xmlns:a16="http://schemas.microsoft.com/office/drawing/2014/main" id="{69087251-4F35-1E49-80A4-16741C5CD6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7225" y="1063893"/>
            <a:ext cx="9311552" cy="77589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6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Sub-headline 17pt</a:t>
            </a:r>
            <a:endParaRPr lang="ko-KR" altLang="en-US"/>
          </a:p>
        </p:txBody>
      </p:sp>
      <p:sp>
        <p:nvSpPr>
          <p:cNvPr id="19" name="선">
            <a:extLst>
              <a:ext uri="{FF2B5EF4-FFF2-40B4-BE49-F238E27FC236}">
                <a16:creationId xmlns:a16="http://schemas.microsoft.com/office/drawing/2014/main" id="{BB9F0E6A-4E4E-124A-A3A3-2B4AD7B4C0B5}"/>
              </a:ext>
            </a:extLst>
          </p:cNvPr>
          <p:cNvSpPr/>
          <p:nvPr userDrawn="1"/>
        </p:nvSpPr>
        <p:spPr>
          <a:xfrm>
            <a:off x="297225" y="815727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20" name="제목 개체 틀 1">
            <a:extLst>
              <a:ext uri="{FF2B5EF4-FFF2-40B4-BE49-F238E27FC236}">
                <a16:creationId xmlns:a16="http://schemas.microsoft.com/office/drawing/2014/main" id="{59EA17F2-1169-434E-A7C9-DFEC884E5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21" name="이미지" descr="이미지">
            <a:extLst>
              <a:ext uri="{FF2B5EF4-FFF2-40B4-BE49-F238E27FC236}">
                <a16:creationId xmlns:a16="http://schemas.microsoft.com/office/drawing/2014/main" id="{A9AC074B-13EC-7844-907B-7E1F4A19EC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7773941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표 개체 틀 5"/>
          <p:cNvSpPr>
            <a:spLocks noGrp="1"/>
          </p:cNvSpPr>
          <p:nvPr>
            <p:ph type="tbl" sz="quarter" idx="10"/>
          </p:nvPr>
        </p:nvSpPr>
        <p:spPr>
          <a:xfrm>
            <a:off x="297225" y="2087956"/>
            <a:ext cx="9311553" cy="41225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11" name="날짜 개체 틀 4">
            <a:extLst>
              <a:ext uri="{FF2B5EF4-FFF2-40B4-BE49-F238E27FC236}">
                <a16:creationId xmlns:a16="http://schemas.microsoft.com/office/drawing/2014/main" id="{B91D78B3-20A8-44DE-9841-A79A517BBE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5" name="슬라이드 번호 개체 틀 5">
            <a:extLst>
              <a:ext uri="{FF2B5EF4-FFF2-40B4-BE49-F238E27FC236}">
                <a16:creationId xmlns:a16="http://schemas.microsoft.com/office/drawing/2014/main" id="{2A8AF25E-F898-4100-97C7-7B066BFD4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9" name="텍스트 개체 틀 11">
            <a:extLst>
              <a:ext uri="{FF2B5EF4-FFF2-40B4-BE49-F238E27FC236}">
                <a16:creationId xmlns:a16="http://schemas.microsoft.com/office/drawing/2014/main" id="{606C5ED3-26C1-0A4C-BA7C-8CFDBA5B5D4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7225" y="1063893"/>
            <a:ext cx="9311552" cy="77589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6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Sub-headline 17pt</a:t>
            </a:r>
            <a:endParaRPr lang="ko-KR" altLang="en-US"/>
          </a:p>
        </p:txBody>
      </p:sp>
      <p:sp>
        <p:nvSpPr>
          <p:cNvPr id="14" name="선">
            <a:extLst>
              <a:ext uri="{FF2B5EF4-FFF2-40B4-BE49-F238E27FC236}">
                <a16:creationId xmlns:a16="http://schemas.microsoft.com/office/drawing/2014/main" id="{BD7B815B-4CD4-CF41-9480-9F2A8E32DAB7}"/>
              </a:ext>
            </a:extLst>
          </p:cNvPr>
          <p:cNvSpPr/>
          <p:nvPr userDrawn="1"/>
        </p:nvSpPr>
        <p:spPr>
          <a:xfrm>
            <a:off x="297225" y="815727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16" name="제목 개체 틀 1">
            <a:extLst>
              <a:ext uri="{FF2B5EF4-FFF2-40B4-BE49-F238E27FC236}">
                <a16:creationId xmlns:a16="http://schemas.microsoft.com/office/drawing/2014/main" id="{0813EF9C-B5F4-E04A-A122-B57B10946E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17" name="이미지" descr="이미지">
            <a:extLst>
              <a:ext uri="{FF2B5EF4-FFF2-40B4-BE49-F238E27FC236}">
                <a16:creationId xmlns:a16="http://schemas.microsoft.com/office/drawing/2014/main" id="{FA0A7079-BCC2-B742-82EE-8931962A43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9626683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차트 개체 틀 7"/>
          <p:cNvSpPr>
            <a:spLocks noGrp="1"/>
          </p:cNvSpPr>
          <p:nvPr>
            <p:ph type="chart" sz="quarter" idx="10"/>
          </p:nvPr>
        </p:nvSpPr>
        <p:spPr>
          <a:xfrm>
            <a:off x="3566174" y="2087955"/>
            <a:ext cx="6042765" cy="412254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endParaRPr lang="ko-KR" altLang="en-US"/>
          </a:p>
        </p:txBody>
      </p:sp>
      <p:sp>
        <p:nvSpPr>
          <p:cNvPr id="9" name="텍스트 개체 틀 11"/>
          <p:cNvSpPr>
            <a:spLocks noGrp="1"/>
          </p:cNvSpPr>
          <p:nvPr>
            <p:ph type="body" sz="quarter" idx="12" hasCustomPrompt="1"/>
          </p:nvPr>
        </p:nvSpPr>
        <p:spPr>
          <a:xfrm>
            <a:off x="297226" y="2087703"/>
            <a:ext cx="3070830" cy="4122794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17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174" baseline="0"/>
            </a:lvl2pPr>
            <a:lvl3pPr>
              <a:lnSpc>
                <a:spcPct val="150000"/>
              </a:lnSpc>
              <a:defRPr sz="1174" baseline="0"/>
            </a:lvl3pPr>
            <a:lvl4pPr>
              <a:lnSpc>
                <a:spcPct val="150000"/>
              </a:lnSpc>
              <a:defRPr sz="1174" baseline="0"/>
            </a:lvl4pPr>
            <a:lvl5pPr>
              <a:lnSpc>
                <a:spcPct val="150000"/>
              </a:lnSpc>
              <a:defRPr sz="117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10" name="날짜 개체 틀 4">
            <a:extLst>
              <a:ext uri="{FF2B5EF4-FFF2-40B4-BE49-F238E27FC236}">
                <a16:creationId xmlns:a16="http://schemas.microsoft.com/office/drawing/2014/main" id="{1E49774F-DD92-4187-9B50-7C65C88B2F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>
                <a:solidFill>
                  <a:srgbClr val="05141F"/>
                </a:solidFill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1" name="슬라이드 번호 개체 틀 5">
            <a:extLst>
              <a:ext uri="{FF2B5EF4-FFF2-40B4-BE49-F238E27FC236}">
                <a16:creationId xmlns:a16="http://schemas.microsoft.com/office/drawing/2014/main" id="{BBC72B21-9C64-4C94-9FEA-95EC9C7F8C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>
                <a:solidFill>
                  <a:srgbClr val="05141F"/>
                </a:solidFill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>
              <a:solidFill>
                <a:srgbClr val="05141F"/>
              </a:solidFill>
            </a:endParaRPr>
          </a:p>
        </p:txBody>
      </p:sp>
      <p:sp>
        <p:nvSpPr>
          <p:cNvPr id="12" name="텍스트 개체 틀 11">
            <a:extLst>
              <a:ext uri="{FF2B5EF4-FFF2-40B4-BE49-F238E27FC236}">
                <a16:creationId xmlns:a16="http://schemas.microsoft.com/office/drawing/2014/main" id="{1565D8F3-7CF4-BA4D-8D62-E953EFE4EB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7225" y="1063893"/>
            <a:ext cx="9311552" cy="77589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6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Sub-headline 17pt</a:t>
            </a:r>
            <a:endParaRPr lang="ko-KR" altLang="en-US"/>
          </a:p>
        </p:txBody>
      </p:sp>
      <p:pic>
        <p:nvPicPr>
          <p:cNvPr id="14" name="이미지" descr="이미지">
            <a:extLst>
              <a:ext uri="{FF2B5EF4-FFF2-40B4-BE49-F238E27FC236}">
                <a16:creationId xmlns:a16="http://schemas.microsoft.com/office/drawing/2014/main" id="{C3B93CC9-A40D-CA4A-988E-802F76636E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선">
            <a:extLst>
              <a:ext uri="{FF2B5EF4-FFF2-40B4-BE49-F238E27FC236}">
                <a16:creationId xmlns:a16="http://schemas.microsoft.com/office/drawing/2014/main" id="{854414AB-4193-4944-B813-510D67F62633}"/>
              </a:ext>
            </a:extLst>
          </p:cNvPr>
          <p:cNvSpPr/>
          <p:nvPr userDrawn="1"/>
        </p:nvSpPr>
        <p:spPr>
          <a:xfrm>
            <a:off x="297225" y="815727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16" name="제목 개체 틀 1">
            <a:extLst>
              <a:ext uri="{FF2B5EF4-FFF2-40B4-BE49-F238E27FC236}">
                <a16:creationId xmlns:a16="http://schemas.microsoft.com/office/drawing/2014/main" id="{AF28A9E5-6CED-E148-8A6C-EAF87BAA41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20468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11">
            <a:extLst>
              <a:ext uri="{FF2B5EF4-FFF2-40B4-BE49-F238E27FC236}">
                <a16:creationId xmlns:a16="http://schemas.microsoft.com/office/drawing/2014/main" id="{6AB0F97B-6BC3-4040-906E-189D3FE2198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7226" y="5729210"/>
            <a:ext cx="9311552" cy="803384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defRPr sz="117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1174" baseline="0"/>
            </a:lvl2pPr>
            <a:lvl3pPr>
              <a:lnSpc>
                <a:spcPct val="150000"/>
              </a:lnSpc>
              <a:spcBef>
                <a:spcPts val="0"/>
              </a:spcBef>
              <a:defRPr sz="1174" baseline="0"/>
            </a:lvl3pPr>
            <a:lvl4pPr>
              <a:lnSpc>
                <a:spcPct val="150000"/>
              </a:lnSpc>
              <a:spcBef>
                <a:spcPts val="0"/>
              </a:spcBef>
              <a:defRPr sz="1664" baseline="0"/>
            </a:lvl4pPr>
            <a:lvl5pPr>
              <a:lnSpc>
                <a:spcPct val="150000"/>
              </a:lnSpc>
              <a:spcBef>
                <a:spcPts val="0"/>
              </a:spcBef>
              <a:defRPr sz="1664" baseline="0"/>
            </a:lvl5pPr>
          </a:lstStyle>
          <a:p>
            <a:pPr lvl="0"/>
            <a:r>
              <a:rPr lang="en-US" altLang="ko-KR"/>
              <a:t>Text 12pt</a:t>
            </a:r>
            <a:endParaRPr lang="ko-KR" altLang="en-US"/>
          </a:p>
        </p:txBody>
      </p:sp>
      <p:sp>
        <p:nvSpPr>
          <p:cNvPr id="7" name="텍스트 개체 틀 11">
            <a:extLst>
              <a:ext uri="{FF2B5EF4-FFF2-40B4-BE49-F238E27FC236}">
                <a16:creationId xmlns:a16="http://schemas.microsoft.com/office/drawing/2014/main" id="{24E91612-FD5A-3B47-BAE9-62B0B64BE0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7225" y="1063893"/>
            <a:ext cx="9311552" cy="77589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64" b="0" i="0" baseline="0">
                <a:latin typeface="기아 시그니처 OTF Bold" panose="00000700000000000000" pitchFamily="50" charset="-127"/>
                <a:ea typeface="Kia Signature" pitchFamily="2" charset="-128"/>
              </a:defRPr>
            </a:lvl1pPr>
            <a:lvl2pPr>
              <a:lnSpc>
                <a:spcPct val="150000"/>
              </a:lnSpc>
              <a:defRPr sz="1664" baseline="0"/>
            </a:lvl2pPr>
            <a:lvl3pPr>
              <a:lnSpc>
                <a:spcPct val="150000"/>
              </a:lnSpc>
              <a:defRPr sz="1664" baseline="0"/>
            </a:lvl3pPr>
            <a:lvl4pPr>
              <a:lnSpc>
                <a:spcPct val="150000"/>
              </a:lnSpc>
              <a:defRPr sz="1664" baseline="0"/>
            </a:lvl4pPr>
            <a:lvl5pPr>
              <a:lnSpc>
                <a:spcPct val="150000"/>
              </a:lnSpc>
              <a:defRPr sz="1664" baseline="0"/>
            </a:lvl5pPr>
          </a:lstStyle>
          <a:p>
            <a:pPr lvl="0"/>
            <a:r>
              <a:rPr lang="en-US" altLang="ko-KR"/>
              <a:t>Sub-headline 17pt</a:t>
            </a:r>
            <a:endParaRPr lang="ko-KR" altLang="en-US"/>
          </a:p>
        </p:txBody>
      </p:sp>
      <p:sp>
        <p:nvSpPr>
          <p:cNvPr id="10" name="선">
            <a:extLst>
              <a:ext uri="{FF2B5EF4-FFF2-40B4-BE49-F238E27FC236}">
                <a16:creationId xmlns:a16="http://schemas.microsoft.com/office/drawing/2014/main" id="{04445983-6C13-014F-9BE6-6C5CFE75E5D7}"/>
              </a:ext>
            </a:extLst>
          </p:cNvPr>
          <p:cNvSpPr/>
          <p:nvPr userDrawn="1"/>
        </p:nvSpPr>
        <p:spPr>
          <a:xfrm>
            <a:off x="297225" y="815727"/>
            <a:ext cx="9311553" cy="0"/>
          </a:xfrm>
          <a:prstGeom prst="line">
            <a:avLst/>
          </a:prstGeom>
          <a:ln w="12700">
            <a:solidFill>
              <a:srgbClr val="101D1E"/>
            </a:solidFill>
            <a:miter lim="400000"/>
          </a:ln>
        </p:spPr>
        <p:txBody>
          <a:bodyPr lIns="44755" tIns="44755" rIns="44755" bIns="44755"/>
          <a:lstStyle/>
          <a:p>
            <a:endParaRPr sz="1888" b="1" i="0">
              <a:latin typeface="기아 시그니처 OTF Bold" panose="00000700000000000000" pitchFamily="50" charset="-127"/>
              <a:ea typeface="기아 시그니처 OTF Regular" panose="00000500000000000000" pitchFamily="50" charset="-127"/>
            </a:endParaRPr>
          </a:p>
        </p:txBody>
      </p:sp>
      <p:sp>
        <p:nvSpPr>
          <p:cNvPr id="11" name="제목 개체 틀 1">
            <a:extLst>
              <a:ext uri="{FF2B5EF4-FFF2-40B4-BE49-F238E27FC236}">
                <a16:creationId xmlns:a16="http://schemas.microsoft.com/office/drawing/2014/main" id="{DC4FEAAF-43A8-8840-9650-195FE55DAF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222" y="293888"/>
            <a:ext cx="8004988" cy="261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r>
              <a:rPr lang="en-US" altLang="ko-KR"/>
              <a:t>Headline 25pt</a:t>
            </a:r>
            <a:endParaRPr lang="ko-KR" altLang="en-US"/>
          </a:p>
        </p:txBody>
      </p:sp>
      <p:pic>
        <p:nvPicPr>
          <p:cNvPr id="12" name="이미지" descr="이미지">
            <a:extLst>
              <a:ext uri="{FF2B5EF4-FFF2-40B4-BE49-F238E27FC236}">
                <a16:creationId xmlns:a16="http://schemas.microsoft.com/office/drawing/2014/main" id="{080E98F4-271D-0B4D-9A0D-A47A5B598C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1968" y="293887"/>
            <a:ext cx="1134817" cy="26126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8079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979A-AD13-48F9-9D28-0455E66C5830}" type="datetimeFigureOut">
              <a:rPr lang="ko-KR" altLang="en-US" smtClean="0"/>
              <a:t>2026-08-10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AF88-128A-4E7C-BD98-72F2A6F6AF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8438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66.xml"/><Relationship Id="rId26" Type="http://schemas.openxmlformats.org/officeDocument/2006/relationships/slideLayout" Target="../slideLayouts/slideLayout74.xml"/><Relationship Id="rId39" Type="http://schemas.openxmlformats.org/officeDocument/2006/relationships/theme" Target="../theme/theme6.xml"/><Relationship Id="rId21" Type="http://schemas.openxmlformats.org/officeDocument/2006/relationships/slideLayout" Target="../slideLayouts/slideLayout69.xml"/><Relationship Id="rId34" Type="http://schemas.openxmlformats.org/officeDocument/2006/relationships/slideLayout" Target="../slideLayouts/slideLayout82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slideLayout" Target="../slideLayouts/slideLayout65.xml"/><Relationship Id="rId25" Type="http://schemas.openxmlformats.org/officeDocument/2006/relationships/slideLayout" Target="../slideLayouts/slideLayout73.xml"/><Relationship Id="rId33" Type="http://schemas.openxmlformats.org/officeDocument/2006/relationships/slideLayout" Target="../slideLayouts/slideLayout81.xml"/><Relationship Id="rId38" Type="http://schemas.openxmlformats.org/officeDocument/2006/relationships/slideLayout" Target="../slideLayouts/slideLayout86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20" Type="http://schemas.openxmlformats.org/officeDocument/2006/relationships/slideLayout" Target="../slideLayouts/slideLayout68.xml"/><Relationship Id="rId29" Type="http://schemas.openxmlformats.org/officeDocument/2006/relationships/slideLayout" Target="../slideLayouts/slideLayout77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24" Type="http://schemas.openxmlformats.org/officeDocument/2006/relationships/slideLayout" Target="../slideLayouts/slideLayout72.xml"/><Relationship Id="rId32" Type="http://schemas.openxmlformats.org/officeDocument/2006/relationships/slideLayout" Target="../slideLayouts/slideLayout80.xml"/><Relationship Id="rId37" Type="http://schemas.openxmlformats.org/officeDocument/2006/relationships/slideLayout" Target="../slideLayouts/slideLayout85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23" Type="http://schemas.openxmlformats.org/officeDocument/2006/relationships/slideLayout" Target="../slideLayouts/slideLayout71.xml"/><Relationship Id="rId28" Type="http://schemas.openxmlformats.org/officeDocument/2006/relationships/slideLayout" Target="../slideLayouts/slideLayout76.xml"/><Relationship Id="rId36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58.xml"/><Relationship Id="rId19" Type="http://schemas.openxmlformats.org/officeDocument/2006/relationships/slideLayout" Target="../slideLayouts/slideLayout67.xml"/><Relationship Id="rId31" Type="http://schemas.openxmlformats.org/officeDocument/2006/relationships/slideLayout" Target="../slideLayouts/slideLayout79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Relationship Id="rId22" Type="http://schemas.openxmlformats.org/officeDocument/2006/relationships/slideLayout" Target="../slideLayouts/slideLayout70.xml"/><Relationship Id="rId27" Type="http://schemas.openxmlformats.org/officeDocument/2006/relationships/slideLayout" Target="../slideLayouts/slideLayout75.xml"/><Relationship Id="rId30" Type="http://schemas.openxmlformats.org/officeDocument/2006/relationships/slideLayout" Target="../slideLayouts/slideLayout78.xml"/><Relationship Id="rId35" Type="http://schemas.openxmlformats.org/officeDocument/2006/relationships/slideLayout" Target="../slideLayouts/slideLayout83.xml"/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5979A-AD13-48F9-9D28-0455E66C5830}" type="datetimeFigureOut">
              <a:rPr lang="ko-KR" altLang="en-US" smtClean="0"/>
              <a:t>2026-08-10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BAF88-128A-4E7C-BD98-72F2A6F6AF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8519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84" tIns="47892" rIns="95784" bIns="478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84" tIns="47892" rIns="95784" bIns="478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5784" tIns="47892" rIns="95784" bIns="47892" rtlCol="0" anchor="ctr"/>
          <a:lstStyle>
            <a:lvl1pPr algn="l" defTabSz="957838" fontAlgn="auto">
              <a:spcBef>
                <a:spcPts val="0"/>
              </a:spcBef>
              <a:spcAft>
                <a:spcPts val="0"/>
              </a:spcAft>
              <a:defRPr kumimoji="0" sz="13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5784" tIns="47892" rIns="95784" bIns="47892" numCol="1" anchor="ctr" anchorCtr="0" compatLnSpc="1">
            <a:prstTxWarp prst="textNoShape">
              <a:avLst/>
            </a:prstTxWarp>
          </a:bodyPr>
          <a:lstStyle>
            <a:lvl1pPr algn="ctr">
              <a:defRPr kumimoji="0" sz="1300" b="0">
                <a:solidFill>
                  <a:srgbClr val="898989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5784" tIns="47892" rIns="95784" bIns="47892" rtlCol="0" anchor="ctr"/>
          <a:lstStyle>
            <a:lvl1pPr algn="r" defTabSz="957838" fontAlgn="auto">
              <a:spcBef>
                <a:spcPts val="0"/>
              </a:spcBef>
              <a:spcAft>
                <a:spcPts val="0"/>
              </a:spcAft>
              <a:defRPr kumimoji="0" sz="13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D531886-A2E8-4AF5-A8E5-29FA6CA71F5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6278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57263" rtl="0" eaLnBrk="0" fontAlgn="base" latinLnBrk="1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57263" rtl="0" eaLnBrk="0" fontAlgn="base" latinLnBrk="1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기아 Medium" pitchFamily="50" charset="-127"/>
          <a:ea typeface="기아 Medium" pitchFamily="50" charset="-127"/>
        </a:defRPr>
      </a:lvl2pPr>
      <a:lvl3pPr algn="ctr" defTabSz="957263" rtl="0" eaLnBrk="0" fontAlgn="base" latinLnBrk="1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기아 Medium" pitchFamily="50" charset="-127"/>
          <a:ea typeface="기아 Medium" pitchFamily="50" charset="-127"/>
        </a:defRPr>
      </a:lvl3pPr>
      <a:lvl4pPr algn="ctr" defTabSz="957263" rtl="0" eaLnBrk="0" fontAlgn="base" latinLnBrk="1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기아 Medium" pitchFamily="50" charset="-127"/>
          <a:ea typeface="기아 Medium" pitchFamily="50" charset="-127"/>
        </a:defRPr>
      </a:lvl4pPr>
      <a:lvl5pPr algn="ctr" defTabSz="957263" rtl="0" eaLnBrk="0" fontAlgn="base" latinLnBrk="1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기아 Medium" pitchFamily="50" charset="-127"/>
          <a:ea typeface="기아 Medium" pitchFamily="50" charset="-127"/>
        </a:defRPr>
      </a:lvl5pPr>
      <a:lvl6pPr marL="419847" algn="ctr" defTabSz="957776" rtl="0" fontAlgn="base" latinLnBrk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39694" algn="ctr" defTabSz="957776" rtl="0" fontAlgn="base" latinLnBrk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59540" algn="ctr" defTabSz="957776" rtl="0" fontAlgn="base" latinLnBrk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79387" algn="ctr" defTabSz="957776" rtl="0" fontAlgn="base" latinLnBrk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57188" indent="-357188" algn="l" defTabSz="957263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76288" indent="-298450" algn="l" defTabSz="957263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95388" indent="-238125" algn="l" defTabSz="957263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74813" indent="-238125" algn="l" defTabSz="957263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4238" indent="-238125" algn="l" defTabSz="957263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4055" indent="-239460" algn="l" defTabSz="957838" rtl="0" eaLnBrk="1" latinLnBrk="1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975" indent="-239460" algn="l" defTabSz="957838" rtl="0" eaLnBrk="1" latinLnBrk="1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1894" indent="-239460" algn="l" defTabSz="957838" rtl="0" eaLnBrk="1" latinLnBrk="1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0813" indent="-239460" algn="l" defTabSz="957838" rtl="0" eaLnBrk="1" latinLnBrk="1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57838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919" algn="l" defTabSz="957838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838" algn="l" defTabSz="957838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757" algn="l" defTabSz="957838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677" algn="l" defTabSz="957838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596" algn="l" defTabSz="957838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3515" algn="l" defTabSz="957838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2434" algn="l" defTabSz="957838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1353" algn="l" defTabSz="957838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57D715F-A561-4FB4-9F16-95A07A62EE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200" y="981075"/>
            <a:ext cx="9302750" cy="5400675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sz="25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9pPr>
          </a:lstStyle>
          <a:p>
            <a:pPr algn="ctr">
              <a:defRPr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2397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transition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FA1F1A1D-A57D-4DD3-814E-0DE7D31B57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E342394F-E252-4B7F-B370-1FF3CA1519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66563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1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1" y="1600202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1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588E6-67A7-4111-BFE2-7AEF14606CBA}" type="datetimeFigureOut">
              <a:rPr lang="ko-KR" altLang="en-US" smtClean="0"/>
              <a:pPr/>
              <a:t>2026-08-10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1" y="6356352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1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5ADCE-76F8-4A4B-8020-C3103CB0C7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1207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날짜 개체 틀 4">
            <a:extLst>
              <a:ext uri="{FF2B5EF4-FFF2-40B4-BE49-F238E27FC236}">
                <a16:creationId xmlns:a16="http://schemas.microsoft.com/office/drawing/2014/main" id="{12A58C25-D070-4C3C-9086-1C44A8026B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0981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1" b="0" i="0">
                <a:solidFill>
                  <a:srgbClr val="05141F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fld id="{5FCF1354-1DC1-464C-9F08-3F0DC2B815D8}" type="datetime1">
              <a:rPr lang="ko-KR" altLang="en-US" smtClean="0"/>
              <a:pPr/>
              <a:t>2026-08-10</a:t>
            </a:fld>
            <a:endParaRPr lang="ko-KR" altLang="en-US"/>
          </a:p>
        </p:txBody>
      </p:sp>
      <p:sp>
        <p:nvSpPr>
          <p:cNvPr id="10" name="슬라이드 번호 개체 틀 5">
            <a:extLst>
              <a:ext uri="{FF2B5EF4-FFF2-40B4-BE49-F238E27FC236}">
                <a16:creationId xmlns:a16="http://schemas.microsoft.com/office/drawing/2014/main" id="{64B99DF1-F4CB-4AF7-878E-544F4EA6D2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7347" y="6352111"/>
            <a:ext cx="2229438" cy="364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1" b="0" i="0">
                <a:solidFill>
                  <a:srgbClr val="05141F"/>
                </a:solidFill>
                <a:latin typeface="기아 시그니처 OTF Bold" panose="00000700000000000000" pitchFamily="50" charset="-127"/>
                <a:ea typeface="Kia Signature" pitchFamily="2" charset="-128"/>
              </a:defRPr>
            </a:lvl1pPr>
          </a:lstStyle>
          <a:p>
            <a:fld id="{DFF306F9-ACF8-4D4B-B9DD-F2D133C899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6147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</p:sldLayoutIdLst>
  <p:hf hdr="0" ftr="0"/>
  <p:txStyles>
    <p:titleStyle>
      <a:lvl1pPr algn="l" defTabSz="895100" rtl="0" eaLnBrk="1" latinLnBrk="1" hangingPunct="1">
        <a:spcBef>
          <a:spcPct val="0"/>
        </a:spcBef>
        <a:buNone/>
        <a:defRPr lang="ko-KR" altLang="en-US" sz="2448" kern="1200" dirty="0" smtClean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95100" rtl="0" eaLnBrk="1" latinLnBrk="1" hangingPunct="1">
        <a:spcBef>
          <a:spcPct val="20000"/>
        </a:spcBef>
        <a:buFontTx/>
        <a:buNone/>
        <a:defRPr sz="2448" kern="1200">
          <a:solidFill>
            <a:schemeClr val="tx1"/>
          </a:solidFill>
          <a:latin typeface="+mn-lt"/>
          <a:ea typeface="+mn-ea"/>
          <a:cs typeface="+mn-cs"/>
        </a:defRPr>
      </a:lvl1pPr>
      <a:lvl2pPr marL="447550" indent="0" algn="l" defTabSz="895100" rtl="0" eaLnBrk="1" latinLnBrk="1" hangingPunct="1">
        <a:spcBef>
          <a:spcPct val="20000"/>
        </a:spcBef>
        <a:buFontTx/>
        <a:buNone/>
        <a:defRPr sz="2448" kern="1200">
          <a:solidFill>
            <a:schemeClr val="tx1"/>
          </a:solidFill>
          <a:latin typeface="+mn-lt"/>
          <a:ea typeface="+mn-ea"/>
          <a:cs typeface="+mn-cs"/>
        </a:defRPr>
      </a:lvl2pPr>
      <a:lvl3pPr marL="895100" indent="0" algn="l" defTabSz="895100" rtl="0" eaLnBrk="1" latinLnBrk="1" hangingPunct="1">
        <a:spcBef>
          <a:spcPct val="20000"/>
        </a:spcBef>
        <a:buFontTx/>
        <a:buNone/>
        <a:defRPr sz="2448" kern="1200">
          <a:solidFill>
            <a:schemeClr val="tx1"/>
          </a:solidFill>
          <a:latin typeface="+mn-lt"/>
          <a:ea typeface="+mn-ea"/>
          <a:cs typeface="+mn-cs"/>
        </a:defRPr>
      </a:lvl3pPr>
      <a:lvl4pPr marL="1342649" indent="0" algn="l" defTabSz="895100" rtl="0" eaLnBrk="1" latinLnBrk="1" hangingPunct="1">
        <a:spcBef>
          <a:spcPct val="20000"/>
        </a:spcBef>
        <a:buFontTx/>
        <a:buNone/>
        <a:defRPr sz="2448" kern="1200">
          <a:solidFill>
            <a:schemeClr val="tx1"/>
          </a:solidFill>
          <a:latin typeface="+mn-lt"/>
          <a:ea typeface="+mn-ea"/>
          <a:cs typeface="+mn-cs"/>
        </a:defRPr>
      </a:lvl4pPr>
      <a:lvl5pPr marL="1790200" indent="0" algn="l" defTabSz="895100" rtl="0" eaLnBrk="1" latinLnBrk="1" hangingPunct="1">
        <a:spcBef>
          <a:spcPct val="20000"/>
        </a:spcBef>
        <a:buFontTx/>
        <a:buNone/>
        <a:defRPr sz="2448" kern="1200">
          <a:solidFill>
            <a:schemeClr val="tx1"/>
          </a:solidFill>
          <a:latin typeface="+mn-lt"/>
          <a:ea typeface="+mn-ea"/>
          <a:cs typeface="+mn-cs"/>
        </a:defRPr>
      </a:lvl5pPr>
      <a:lvl6pPr marL="2461525" indent="-223775" algn="l" defTabSz="895100" rtl="0" eaLnBrk="1" latinLnBrk="1" hangingPunct="1">
        <a:spcBef>
          <a:spcPct val="20000"/>
        </a:spcBef>
        <a:buFont typeface="Arial" panose="020B0604020202020204" pitchFamily="34" charset="0"/>
        <a:buChar char="•"/>
        <a:defRPr sz="1958" kern="1200">
          <a:solidFill>
            <a:schemeClr val="tx1"/>
          </a:solidFill>
          <a:latin typeface="+mn-lt"/>
          <a:ea typeface="+mn-ea"/>
          <a:cs typeface="+mn-cs"/>
        </a:defRPr>
      </a:lvl6pPr>
      <a:lvl7pPr marL="2909076" indent="-223775" algn="l" defTabSz="895100" rtl="0" eaLnBrk="1" latinLnBrk="1" hangingPunct="1">
        <a:spcBef>
          <a:spcPct val="20000"/>
        </a:spcBef>
        <a:buFont typeface="Arial" panose="020B0604020202020204" pitchFamily="34" charset="0"/>
        <a:buChar char="•"/>
        <a:defRPr sz="1958" kern="1200">
          <a:solidFill>
            <a:schemeClr val="tx1"/>
          </a:solidFill>
          <a:latin typeface="+mn-lt"/>
          <a:ea typeface="+mn-ea"/>
          <a:cs typeface="+mn-cs"/>
        </a:defRPr>
      </a:lvl7pPr>
      <a:lvl8pPr marL="3356625" indent="-223775" algn="l" defTabSz="895100" rtl="0" eaLnBrk="1" latinLnBrk="1" hangingPunct="1">
        <a:spcBef>
          <a:spcPct val="20000"/>
        </a:spcBef>
        <a:buFont typeface="Arial" panose="020B0604020202020204" pitchFamily="34" charset="0"/>
        <a:buChar char="•"/>
        <a:defRPr sz="1958" kern="1200">
          <a:solidFill>
            <a:schemeClr val="tx1"/>
          </a:solidFill>
          <a:latin typeface="+mn-lt"/>
          <a:ea typeface="+mn-ea"/>
          <a:cs typeface="+mn-cs"/>
        </a:defRPr>
      </a:lvl8pPr>
      <a:lvl9pPr marL="3804174" indent="-223775" algn="l" defTabSz="895100" rtl="0" eaLnBrk="1" latinLnBrk="1" hangingPunct="1">
        <a:spcBef>
          <a:spcPct val="20000"/>
        </a:spcBef>
        <a:buFont typeface="Arial" panose="020B0604020202020204" pitchFamily="34" charset="0"/>
        <a:buChar char="•"/>
        <a:defRPr sz="19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95100" rtl="0" eaLnBrk="1" latinLnBrk="1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1pPr>
      <a:lvl2pPr marL="447550" algn="l" defTabSz="895100" rtl="0" eaLnBrk="1" latinLnBrk="1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2pPr>
      <a:lvl3pPr marL="895100" algn="l" defTabSz="895100" rtl="0" eaLnBrk="1" latinLnBrk="1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3pPr>
      <a:lvl4pPr marL="1342649" algn="l" defTabSz="895100" rtl="0" eaLnBrk="1" latinLnBrk="1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4pPr>
      <a:lvl5pPr marL="1790200" algn="l" defTabSz="895100" rtl="0" eaLnBrk="1" latinLnBrk="1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5pPr>
      <a:lvl6pPr marL="2237750" algn="l" defTabSz="895100" rtl="0" eaLnBrk="1" latinLnBrk="1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6pPr>
      <a:lvl7pPr marL="2685299" algn="l" defTabSz="895100" rtl="0" eaLnBrk="1" latinLnBrk="1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7pPr>
      <a:lvl8pPr marL="3132850" algn="l" defTabSz="895100" rtl="0" eaLnBrk="1" latinLnBrk="1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8pPr>
      <a:lvl9pPr marL="3580400" algn="l" defTabSz="895100" rtl="0" eaLnBrk="1" latinLnBrk="1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8176284" y="6135506"/>
            <a:ext cx="1512800" cy="36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3922" tIns="41960" rIns="83922" bIns="41960">
            <a:spAutoFit/>
          </a:bodyPr>
          <a:lstStyle>
            <a:lvl1pPr algn="l" defTabSz="838200" eaLnBrk="0" latinLnBrk="1" hangingPunct="0">
              <a:spcBef>
                <a:spcPct val="20000"/>
              </a:spcBef>
              <a:buFont typeface="Arial" charset="0"/>
              <a:buChar char="•"/>
              <a:defRPr sz="3400"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838200" eaLnBrk="0" latinLnBrk="1" hangingPunct="0">
              <a:spcBef>
                <a:spcPct val="20000"/>
              </a:spcBef>
              <a:buFont typeface="Arial" charset="0"/>
              <a:buChar char="–"/>
              <a:defRPr sz="29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838200" eaLnBrk="0" latinLnBrk="1" hangingPunct="0">
              <a:spcBef>
                <a:spcPct val="20000"/>
              </a:spcBef>
              <a:buFont typeface="Arial" charset="0"/>
              <a:buChar char="•"/>
              <a:defRPr sz="25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838200" eaLnBrk="0" latinLnBrk="1" hangingPunct="0">
              <a:spcBef>
                <a:spcPct val="20000"/>
              </a:spcBef>
              <a:buFont typeface="Arial" charset="0"/>
              <a:buChar char="–"/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838200" eaLnBrk="0" latinLnBrk="1" hangingPunct="0">
              <a:spcBef>
                <a:spcPct val="20000"/>
              </a:spcBef>
              <a:buFont typeface="Arial" charset="0"/>
              <a:buChar char="»"/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838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1" lang="en-US" altLang="ko-KR" sz="1800" b="0" i="0" u="none" strike="noStrike" kern="120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현대하모니 M" pitchFamily="18" charset="-127"/>
                <a:ea typeface="현대하모니 M" pitchFamily="18" charset="-127"/>
                <a:cs typeface="+mn-cs"/>
              </a:rPr>
              <a:t>20 </a:t>
            </a:r>
            <a:r>
              <a:rPr kumimoji="1" lang="en-US" altLang="ko-KR" sz="1800" b="0" i="0" u="none" strike="noStrike" kern="1200" cap="none" spc="0" normalizeH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현대하모니 M" pitchFamily="18" charset="-127"/>
                <a:ea typeface="현대하모니 M" pitchFamily="18" charset="-127"/>
                <a:cs typeface="+mn-cs"/>
              </a:rPr>
              <a:t>  </a:t>
            </a:r>
            <a:r>
              <a:rPr kumimoji="1" lang="ko-KR" altLang="en-US" sz="1800" b="0" i="0" u="none" strike="noStrike" kern="1200" cap="none" spc="0" normalizeH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현대하모니 M" pitchFamily="18" charset="-127"/>
                <a:ea typeface="현대하모니 M" pitchFamily="18" charset="-127"/>
                <a:cs typeface="+mn-cs"/>
              </a:rPr>
              <a:t>년</a:t>
            </a:r>
            <a:r>
              <a:rPr kumimoji="1" lang="en-US" altLang="ko-KR" sz="1800" b="0" i="0" u="none" strike="noStrike" kern="120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현대하모니 M" pitchFamily="18" charset="-127"/>
                <a:ea typeface="현대하모니 M" pitchFamily="18" charset="-127"/>
                <a:cs typeface="+mn-cs"/>
              </a:rPr>
              <a:t>. </a:t>
            </a:r>
            <a:r>
              <a:rPr kumimoji="1" lang="en-US" altLang="ko-KR" sz="180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000000"/>
                </a:solidFill>
                <a:latin typeface="현대하모니 M" pitchFamily="18" charset="-127"/>
                <a:ea typeface="현대하모니 M" pitchFamily="18" charset="-127"/>
              </a:rPr>
              <a:t> </a:t>
            </a:r>
            <a:r>
              <a:rPr kumimoji="1" lang="en-US" altLang="ko-KR" sz="180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000000"/>
                </a:solidFill>
                <a:latin typeface="현대하모니 M" pitchFamily="18" charset="-127"/>
                <a:ea typeface="현대하모니 M" pitchFamily="18" charset="-127"/>
              </a:rPr>
              <a:t> </a:t>
            </a:r>
            <a:r>
              <a:rPr kumimoji="1" lang="ko-KR" altLang="en-US" sz="1800" b="0" i="0" u="none" strike="noStrike" kern="120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현대하모니 M" pitchFamily="18" charset="-127"/>
                <a:ea typeface="현대하모니 M" pitchFamily="18" charset="-127"/>
                <a:cs typeface="+mn-cs"/>
              </a:rPr>
              <a:t>월</a:t>
            </a:r>
            <a:r>
              <a:rPr kumimoji="1" lang="en-US" altLang="ko-KR" sz="1800" b="0" i="0" u="none" strike="noStrike" kern="120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현대하모니 M" pitchFamily="18" charset="-127"/>
                <a:ea typeface="현대하모니 M" pitchFamily="18" charset="-127"/>
                <a:cs typeface="+mn-cs"/>
              </a:rPr>
              <a:t> </a:t>
            </a:r>
            <a:endParaRPr kumimoji="1" lang="en-US" altLang="ko-KR" sz="1800" b="0" i="0" u="none" strike="noStrike" kern="1200" cap="none" spc="0" normalizeH="0" baseline="0" noProof="0" dirty="0">
              <a:ln>
                <a:solidFill>
                  <a:prstClr val="black">
                    <a:alpha val="0"/>
                  </a:prstClr>
                </a:solidFill>
              </a:ln>
              <a:solidFill>
                <a:srgbClr val="000000"/>
              </a:solidFill>
              <a:effectLst/>
              <a:uLnTx/>
              <a:uFillTx/>
              <a:latin typeface="현대하모니 M" pitchFamily="18" charset="-127"/>
              <a:ea typeface="현대하모니 M" pitchFamily="18" charset="-127"/>
              <a:cs typeface="+mn-cs"/>
            </a:endParaRPr>
          </a:p>
        </p:txBody>
      </p: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273801" y="2079008"/>
            <a:ext cx="9358400" cy="277813"/>
            <a:chOff x="329" y="1821"/>
            <a:chExt cx="6071" cy="0"/>
          </a:xfrm>
        </p:grpSpPr>
        <p:sp>
          <p:nvSpPr>
            <p:cNvPr id="12" name="Line 10"/>
            <p:cNvSpPr>
              <a:spLocks noChangeShapeType="1"/>
            </p:cNvSpPr>
            <p:nvPr/>
          </p:nvSpPr>
          <p:spPr bwMode="auto">
            <a:xfrm>
              <a:off x="329" y="1821"/>
              <a:ext cx="4534" cy="0"/>
            </a:xfrm>
            <a:prstGeom prst="line">
              <a:avLst/>
            </a:prstGeom>
            <a:noFill/>
            <a:ln w="38100">
              <a:solidFill>
                <a:srgbClr val="AEAE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현대하모니 B" pitchFamily="18" charset="-127"/>
                <a:ea typeface="현대하모니 B" pitchFamily="18" charset="-127"/>
                <a:cs typeface="+mn-cs"/>
              </a:endParaRPr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>
              <a:off x="4925" y="1821"/>
              <a:ext cx="1475" cy="0"/>
            </a:xfrm>
            <a:prstGeom prst="line">
              <a:avLst/>
            </a:prstGeom>
            <a:noFill/>
            <a:ln w="38100">
              <a:solidFill>
                <a:srgbClr val="AEAE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현대하모니 B" pitchFamily="18" charset="-127"/>
                <a:ea typeface="현대하모니 B" pitchFamily="18" charset="-127"/>
                <a:cs typeface="+mn-cs"/>
              </a:endParaRPr>
            </a:p>
          </p:txBody>
        </p:sp>
      </p:grp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45234" y="1454918"/>
            <a:ext cx="4607766" cy="546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3922" tIns="41960" rIns="83922" bIns="41960">
            <a:spAutoFit/>
          </a:bodyPr>
          <a:lstStyle>
            <a:lvl1pPr algn="l" defTabSz="838200" eaLnBrk="0" latinLnBrk="1" hangingPunct="0">
              <a:spcBef>
                <a:spcPct val="20000"/>
              </a:spcBef>
              <a:buFont typeface="Arial" charset="0"/>
              <a:buChar char="•"/>
              <a:defRPr sz="3400"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838200" eaLnBrk="0" latinLnBrk="1" hangingPunct="0">
              <a:spcBef>
                <a:spcPct val="20000"/>
              </a:spcBef>
              <a:buFont typeface="Arial" charset="0"/>
              <a:buChar char="–"/>
              <a:defRPr sz="29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838200" eaLnBrk="0" latinLnBrk="1" hangingPunct="0">
              <a:spcBef>
                <a:spcPct val="20000"/>
              </a:spcBef>
              <a:buFont typeface="Arial" charset="0"/>
              <a:buChar char="•"/>
              <a:defRPr sz="25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838200" eaLnBrk="0" latinLnBrk="1" hangingPunct="0">
              <a:spcBef>
                <a:spcPct val="20000"/>
              </a:spcBef>
              <a:buFont typeface="Arial" charset="0"/>
              <a:buChar char="–"/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838200" eaLnBrk="0" latinLnBrk="1" hangingPunct="0">
              <a:spcBef>
                <a:spcPct val="20000"/>
              </a:spcBef>
              <a:buFont typeface="Arial" charset="0"/>
              <a:buChar char="»"/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838200" rtl="0" eaLnBrk="1" fontAlgn="base" latinLnBrk="0" hangingPunct="1">
              <a:lnSpc>
                <a:spcPct val="100000"/>
              </a:lnSpc>
              <a:spcBef>
                <a:spcPts val="263"/>
              </a:spcBef>
              <a:spcAft>
                <a:spcPts val="263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B" panose="02020603020101020101" pitchFamily="18" charset="-127"/>
                <a:ea typeface="현대하모니 B" panose="02020603020101020101" pitchFamily="18" charset="-127"/>
                <a:cs typeface="+mn-cs"/>
              </a:rPr>
              <a:t>안전관리계획서</a:t>
            </a:r>
            <a:endParaRPr kumimoji="1" lang="en-US" altLang="ko-KR" sz="3000" b="1" i="0" u="none" strike="noStrike" kern="1200" cap="none" spc="0" normalizeH="0" baseline="0" noProof="0" dirty="0">
              <a:ln>
                <a:solidFill>
                  <a:prstClr val="black">
                    <a:alpha val="0"/>
                  </a:prstClr>
                </a:solidFill>
              </a:ln>
              <a:solidFill>
                <a:srgbClr val="000000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</p:txBody>
      </p:sp>
      <p:graphicFrame>
        <p:nvGraphicFramePr>
          <p:cNvPr id="19" name="표 3">
            <a:extLst>
              <a:ext uri="{FF2B5EF4-FFF2-40B4-BE49-F238E27FC236}">
                <a16:creationId xmlns:a16="http://schemas.microsoft.com/office/drawing/2014/main" id="{458EB6BE-12E9-4577-BF88-F372E04838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454223"/>
              </p:ext>
            </p:extLst>
          </p:nvPr>
        </p:nvGraphicFramePr>
        <p:xfrm>
          <a:off x="502778" y="2564823"/>
          <a:ext cx="883237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6757">
                  <a:extLst>
                    <a:ext uri="{9D8B030D-6E8A-4147-A177-3AD203B41FA5}">
                      <a16:colId xmlns:a16="http://schemas.microsoft.com/office/drawing/2014/main" val="2970952879"/>
                    </a:ext>
                  </a:extLst>
                </a:gridCol>
                <a:gridCol w="6865619">
                  <a:extLst>
                    <a:ext uri="{9D8B030D-6E8A-4147-A177-3AD203B41FA5}">
                      <a16:colId xmlns:a16="http://schemas.microsoft.com/office/drawing/2014/main" val="5362100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공사명칭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412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공사기간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56392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제출일자</a:t>
                      </a:r>
                      <a:endParaRPr lang="en-US" altLang="ko-KR" sz="1400" b="1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0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공사 </a:t>
                      </a:r>
                      <a:r>
                        <a:rPr lang="en-US" altLang="ko-KR" sz="10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30</a:t>
                      </a:r>
                      <a:r>
                        <a:rPr lang="ko-KR" altLang="en-US" sz="10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일전</a:t>
                      </a:r>
                      <a:r>
                        <a:rPr lang="en-US" altLang="ko-KR" sz="10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)</a:t>
                      </a:r>
                      <a:endParaRPr lang="ko-KR" altLang="en-US" sz="1000" b="1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9654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업체명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28581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사업주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63195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주관부서 담당자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7912264"/>
                  </a:ext>
                </a:extLst>
              </a:tr>
            </a:tbl>
          </a:graphicData>
        </a:graphic>
      </p:graphicFrame>
      <p:graphicFrame>
        <p:nvGraphicFramePr>
          <p:cNvPr id="20" name="표 3">
            <a:extLst>
              <a:ext uri="{FF2B5EF4-FFF2-40B4-BE49-F238E27FC236}">
                <a16:creationId xmlns:a16="http://schemas.microsoft.com/office/drawing/2014/main" id="{31041F5F-D12B-4F3D-B51E-944A802317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600568"/>
              </p:ext>
            </p:extLst>
          </p:nvPr>
        </p:nvGraphicFramePr>
        <p:xfrm>
          <a:off x="547770" y="5082700"/>
          <a:ext cx="8810459" cy="10314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784">
                  <a:extLst>
                    <a:ext uri="{9D8B030D-6E8A-4147-A177-3AD203B41FA5}">
                      <a16:colId xmlns:a16="http://schemas.microsoft.com/office/drawing/2014/main" val="2970952879"/>
                    </a:ext>
                  </a:extLst>
                </a:gridCol>
                <a:gridCol w="553245">
                  <a:extLst>
                    <a:ext uri="{9D8B030D-6E8A-4147-A177-3AD203B41FA5}">
                      <a16:colId xmlns:a16="http://schemas.microsoft.com/office/drawing/2014/main" val="536210072"/>
                    </a:ext>
                  </a:extLst>
                </a:gridCol>
                <a:gridCol w="553245">
                  <a:extLst>
                    <a:ext uri="{9D8B030D-6E8A-4147-A177-3AD203B41FA5}">
                      <a16:colId xmlns:a16="http://schemas.microsoft.com/office/drawing/2014/main" val="1109941978"/>
                    </a:ext>
                  </a:extLst>
                </a:gridCol>
                <a:gridCol w="553245">
                  <a:extLst>
                    <a:ext uri="{9D8B030D-6E8A-4147-A177-3AD203B41FA5}">
                      <a16:colId xmlns:a16="http://schemas.microsoft.com/office/drawing/2014/main" val="3701271185"/>
                    </a:ext>
                  </a:extLst>
                </a:gridCol>
                <a:gridCol w="553245">
                  <a:extLst>
                    <a:ext uri="{9D8B030D-6E8A-4147-A177-3AD203B41FA5}">
                      <a16:colId xmlns:a16="http://schemas.microsoft.com/office/drawing/2014/main" val="1968277180"/>
                    </a:ext>
                  </a:extLst>
                </a:gridCol>
                <a:gridCol w="553245">
                  <a:extLst>
                    <a:ext uri="{9D8B030D-6E8A-4147-A177-3AD203B41FA5}">
                      <a16:colId xmlns:a16="http://schemas.microsoft.com/office/drawing/2014/main" val="495398283"/>
                    </a:ext>
                  </a:extLst>
                </a:gridCol>
                <a:gridCol w="553245">
                  <a:extLst>
                    <a:ext uri="{9D8B030D-6E8A-4147-A177-3AD203B41FA5}">
                      <a16:colId xmlns:a16="http://schemas.microsoft.com/office/drawing/2014/main" val="486693602"/>
                    </a:ext>
                  </a:extLst>
                </a:gridCol>
                <a:gridCol w="553245">
                  <a:extLst>
                    <a:ext uri="{9D8B030D-6E8A-4147-A177-3AD203B41FA5}">
                      <a16:colId xmlns:a16="http://schemas.microsoft.com/office/drawing/2014/main" val="188134089"/>
                    </a:ext>
                  </a:extLst>
                </a:gridCol>
                <a:gridCol w="553245">
                  <a:extLst>
                    <a:ext uri="{9D8B030D-6E8A-4147-A177-3AD203B41FA5}">
                      <a16:colId xmlns:a16="http://schemas.microsoft.com/office/drawing/2014/main" val="491767433"/>
                    </a:ext>
                  </a:extLst>
                </a:gridCol>
                <a:gridCol w="553245">
                  <a:extLst>
                    <a:ext uri="{9D8B030D-6E8A-4147-A177-3AD203B41FA5}">
                      <a16:colId xmlns:a16="http://schemas.microsoft.com/office/drawing/2014/main" val="917834021"/>
                    </a:ext>
                  </a:extLst>
                </a:gridCol>
                <a:gridCol w="553245">
                  <a:extLst>
                    <a:ext uri="{9D8B030D-6E8A-4147-A177-3AD203B41FA5}">
                      <a16:colId xmlns:a16="http://schemas.microsoft.com/office/drawing/2014/main" val="4018541545"/>
                    </a:ext>
                  </a:extLst>
                </a:gridCol>
                <a:gridCol w="553245">
                  <a:extLst>
                    <a:ext uri="{9D8B030D-6E8A-4147-A177-3AD203B41FA5}">
                      <a16:colId xmlns:a16="http://schemas.microsoft.com/office/drawing/2014/main" val="2578595255"/>
                    </a:ext>
                  </a:extLst>
                </a:gridCol>
                <a:gridCol w="553245">
                  <a:extLst>
                    <a:ext uri="{9D8B030D-6E8A-4147-A177-3AD203B41FA5}">
                      <a16:colId xmlns:a16="http://schemas.microsoft.com/office/drawing/2014/main" val="1320413601"/>
                    </a:ext>
                  </a:extLst>
                </a:gridCol>
                <a:gridCol w="553245">
                  <a:extLst>
                    <a:ext uri="{9D8B030D-6E8A-4147-A177-3AD203B41FA5}">
                      <a16:colId xmlns:a16="http://schemas.microsoft.com/office/drawing/2014/main" val="1274159730"/>
                    </a:ext>
                  </a:extLst>
                </a:gridCol>
                <a:gridCol w="553245">
                  <a:extLst>
                    <a:ext uri="{9D8B030D-6E8A-4147-A177-3AD203B41FA5}">
                      <a16:colId xmlns:a16="http://schemas.microsoft.com/office/drawing/2014/main" val="4202342021"/>
                    </a:ext>
                  </a:extLst>
                </a:gridCol>
                <a:gridCol w="553245">
                  <a:extLst>
                    <a:ext uri="{9D8B030D-6E8A-4147-A177-3AD203B41FA5}">
                      <a16:colId xmlns:a16="http://schemas.microsoft.com/office/drawing/2014/main" val="3007399677"/>
                    </a:ext>
                  </a:extLst>
                </a:gridCol>
              </a:tblGrid>
              <a:tr h="334287">
                <a:tc gridSpan="16"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작업구분 </a:t>
                      </a:r>
                      <a:r>
                        <a:rPr lang="en-US" altLang="ko-KR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해당란</a:t>
                      </a:r>
                      <a:r>
                        <a:rPr lang="ko-KR" alt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 ●표시</a:t>
                      </a:r>
                      <a:r>
                        <a:rPr lang="en-US" altLang="ko-KR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bg1">
                            <a:lumMod val="50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412142"/>
                  </a:ext>
                </a:extLst>
              </a:tr>
              <a:tr h="33428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화기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고소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중량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전기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도색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건설기계장비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철거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운반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자동화설비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밀폐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위험물인접</a:t>
                      </a:r>
                      <a:endParaRPr lang="ko-KR" altLang="en-US" sz="8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청소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굴토</a:t>
                      </a:r>
                      <a:endParaRPr lang="ko-KR" altLang="en-US" sz="8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석면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가스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기타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5639208"/>
                  </a:ext>
                </a:extLst>
              </a:tr>
              <a:tr h="362893">
                <a:tc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dirty="0" smtClean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dirty="0" smtClean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dirty="0" smtClean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dirty="0" smtClean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dirty="0" smtClean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3214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7367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>
            <a:extLst>
              <a:ext uri="{FF2B5EF4-FFF2-40B4-BE49-F238E27FC236}">
                <a16:creationId xmlns:a16="http://schemas.microsoft.com/office/drawing/2014/main" id="{561556E3-5753-4232-AD77-7D14E89EE472}"/>
              </a:ext>
            </a:extLst>
          </p:cNvPr>
          <p:cNvGrpSpPr>
            <a:grpSpLocks/>
          </p:cNvGrpSpPr>
          <p:nvPr/>
        </p:nvGrpSpPr>
        <p:grpSpPr bwMode="auto">
          <a:xfrm>
            <a:off x="237000" y="548680"/>
            <a:ext cx="9432000" cy="46037"/>
            <a:chOff x="329" y="1821"/>
            <a:chExt cx="6071" cy="0"/>
          </a:xfrm>
        </p:grpSpPr>
        <p:sp>
          <p:nvSpPr>
            <p:cNvPr id="6" name="Line 7">
              <a:extLst>
                <a:ext uri="{FF2B5EF4-FFF2-40B4-BE49-F238E27FC236}">
                  <a16:creationId xmlns:a16="http://schemas.microsoft.com/office/drawing/2014/main" id="{67C09C68-09F8-4C8E-A702-A985DD3B80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" y="1821"/>
              <a:ext cx="4534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dern H Medium" pitchFamily="50" charset="-127"/>
                <a:ea typeface="Modern H Medium" pitchFamily="50" charset="-127"/>
                <a:cs typeface="+mn-cs"/>
              </a:endParaRPr>
            </a:p>
          </p:txBody>
        </p:sp>
        <p:sp>
          <p:nvSpPr>
            <p:cNvPr id="7" name="Line 8">
              <a:extLst>
                <a:ext uri="{FF2B5EF4-FFF2-40B4-BE49-F238E27FC236}">
                  <a16:creationId xmlns:a16="http://schemas.microsoft.com/office/drawing/2014/main" id="{8F775B99-F1C4-4F5A-BD56-2452C7B5A9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26" y="1821"/>
              <a:ext cx="1474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dern H Medium" pitchFamily="50" charset="-127"/>
                <a:ea typeface="Modern H Medium" pitchFamily="50" charset="-127"/>
                <a:cs typeface="+mn-cs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C59B4C7A-96D6-402F-8ED5-2D35C0A5AC26}"/>
              </a:ext>
            </a:extLst>
          </p:cNvPr>
          <p:cNvSpPr txBox="1"/>
          <p:nvPr/>
        </p:nvSpPr>
        <p:spPr>
          <a:xfrm>
            <a:off x="281940" y="129541"/>
            <a:ext cx="5128260" cy="369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B" panose="02020603020101020101" pitchFamily="18" charset="-127"/>
                <a:ea typeface="현대하모니 B" panose="02020603020101020101" pitchFamily="18" charset="-127"/>
                <a:cs typeface="+mn-cs"/>
              </a:rPr>
              <a:t>1. 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B" panose="02020603020101020101" pitchFamily="18" charset="-127"/>
                <a:ea typeface="현대하모니 B" panose="02020603020101020101" pitchFamily="18" charset="-127"/>
                <a:cs typeface="+mn-cs"/>
              </a:rPr>
              <a:t>공사 개요 및 조직 운영 계획 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B" panose="02020603020101020101" pitchFamily="18" charset="-127"/>
                <a:ea typeface="현대하모니 B" panose="02020603020101020101" pitchFamily="18" charset="-127"/>
                <a:cs typeface="+mn-cs"/>
              </a:rPr>
              <a:t>(1/2)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B" panose="02020603020101020101" pitchFamily="18" charset="-127"/>
              <a:ea typeface="현대하모니 B" panose="02020603020101020101" pitchFamily="18" charset="-127"/>
              <a:cs typeface="+mn-cs"/>
            </a:endParaRPr>
          </a:p>
        </p:txBody>
      </p:sp>
      <p:graphicFrame>
        <p:nvGraphicFramePr>
          <p:cNvPr id="12" name="표 3">
            <a:extLst>
              <a:ext uri="{FF2B5EF4-FFF2-40B4-BE49-F238E27FC236}">
                <a16:creationId xmlns:a16="http://schemas.microsoft.com/office/drawing/2014/main" id="{D7A7A7AF-71B1-4E7C-A50B-0422ADD7BA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046133"/>
              </p:ext>
            </p:extLst>
          </p:nvPr>
        </p:nvGraphicFramePr>
        <p:xfrm>
          <a:off x="273050" y="1327129"/>
          <a:ext cx="4874258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3770">
                  <a:extLst>
                    <a:ext uri="{9D8B030D-6E8A-4147-A177-3AD203B41FA5}">
                      <a16:colId xmlns:a16="http://schemas.microsoft.com/office/drawing/2014/main" val="2970952879"/>
                    </a:ext>
                  </a:extLst>
                </a:gridCol>
                <a:gridCol w="1684020">
                  <a:extLst>
                    <a:ext uri="{9D8B030D-6E8A-4147-A177-3AD203B41FA5}">
                      <a16:colId xmlns:a16="http://schemas.microsoft.com/office/drawing/2014/main" val="536210072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1109941978"/>
                    </a:ext>
                  </a:extLst>
                </a:gridCol>
                <a:gridCol w="1226818">
                  <a:extLst>
                    <a:ext uri="{9D8B030D-6E8A-4147-A177-3AD203B41FA5}">
                      <a16:colId xmlns:a16="http://schemas.microsoft.com/office/drawing/2014/main" val="1684853173"/>
                    </a:ext>
                  </a:extLst>
                </a:gridCol>
              </a:tblGrid>
              <a:tr h="2401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공사명칭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412142"/>
                  </a:ext>
                </a:extLst>
              </a:tr>
              <a:tr h="3601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공사내용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000" b="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5639208"/>
                  </a:ext>
                </a:extLst>
              </a:tr>
              <a:tr h="2214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주관부서</a:t>
                      </a:r>
                      <a:endParaRPr lang="ko-KR" altLang="en-US" sz="1200" b="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473986"/>
                  </a:ext>
                </a:extLst>
              </a:tr>
              <a:tr h="3079719">
                <a:tc gridSpan="4"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1210996"/>
                  </a:ext>
                </a:extLst>
              </a:tr>
            </a:tbl>
          </a:graphicData>
        </a:graphic>
      </p:graphicFrame>
      <p:graphicFrame>
        <p:nvGraphicFramePr>
          <p:cNvPr id="13" name="표 3">
            <a:extLst>
              <a:ext uri="{FF2B5EF4-FFF2-40B4-BE49-F238E27FC236}">
                <a16:creationId xmlns:a16="http://schemas.microsoft.com/office/drawing/2014/main" id="{935538E3-4A17-4472-8561-0CC5677FAC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139106"/>
              </p:ext>
            </p:extLst>
          </p:nvPr>
        </p:nvGraphicFramePr>
        <p:xfrm>
          <a:off x="255955" y="5173998"/>
          <a:ext cx="4679950" cy="149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730">
                  <a:extLst>
                    <a:ext uri="{9D8B030D-6E8A-4147-A177-3AD203B41FA5}">
                      <a16:colId xmlns:a16="http://schemas.microsoft.com/office/drawing/2014/main" val="2970952879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720316270"/>
                    </a:ext>
                  </a:extLst>
                </a:gridCol>
                <a:gridCol w="289560">
                  <a:extLst>
                    <a:ext uri="{9D8B030D-6E8A-4147-A177-3AD203B41FA5}">
                      <a16:colId xmlns:a16="http://schemas.microsoft.com/office/drawing/2014/main" val="4145820313"/>
                    </a:ext>
                  </a:extLst>
                </a:gridCol>
                <a:gridCol w="1318260">
                  <a:extLst>
                    <a:ext uri="{9D8B030D-6E8A-4147-A177-3AD203B41FA5}">
                      <a16:colId xmlns:a16="http://schemas.microsoft.com/office/drawing/2014/main" val="536210072"/>
                    </a:ext>
                  </a:extLst>
                </a:gridCol>
                <a:gridCol w="891540">
                  <a:extLst>
                    <a:ext uri="{9D8B030D-6E8A-4147-A177-3AD203B41FA5}">
                      <a16:colId xmlns:a16="http://schemas.microsoft.com/office/drawing/2014/main" val="2695461060"/>
                    </a:ext>
                  </a:extLst>
                </a:gridCol>
                <a:gridCol w="601683">
                  <a:extLst>
                    <a:ext uri="{9D8B030D-6E8A-4147-A177-3AD203B41FA5}">
                      <a16:colId xmlns:a16="http://schemas.microsoft.com/office/drawing/2014/main" val="1109941978"/>
                    </a:ext>
                  </a:extLst>
                </a:gridCol>
                <a:gridCol w="526077">
                  <a:extLst>
                    <a:ext uri="{9D8B030D-6E8A-4147-A177-3AD203B41FA5}">
                      <a16:colId xmlns:a16="http://schemas.microsoft.com/office/drawing/2014/main" val="3343978847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NO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일자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일수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작업내용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위험구분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작업시간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투입인원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41214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563920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 smtClean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현대하모니 L" panose="02020603020101020101" pitchFamily="18" charset="-127"/>
                        <a:ea typeface="현대하모니 L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1256056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현대하모니 L" panose="02020603020101020101" pitchFamily="18" charset="-127"/>
                        <a:ea typeface="현대하모니 L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96902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현대하모니 L" panose="02020603020101020101" pitchFamily="18" charset="-127"/>
                        <a:ea typeface="현대하모니 L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5075751"/>
                  </a:ext>
                </a:extLst>
              </a:tr>
              <a:tr h="144742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현대하모니 L" panose="02020603020101020101" pitchFamily="18" charset="-127"/>
                        <a:ea typeface="현대하모니 L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3974993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현대하모니 L" panose="02020603020101020101" pitchFamily="18" charset="-127"/>
                        <a:ea typeface="현대하모니 L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2952026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현대하모니 L" panose="02020603020101020101" pitchFamily="18" charset="-127"/>
                        <a:ea typeface="현대하모니 L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8601365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현대하모니 L" panose="02020603020101020101" pitchFamily="18" charset="-127"/>
                        <a:ea typeface="현대하모니 L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3539086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396F0925-4905-4473-96EC-EFC177329875}"/>
              </a:ext>
            </a:extLst>
          </p:cNvPr>
          <p:cNvSpPr txBox="1"/>
          <p:nvPr/>
        </p:nvSpPr>
        <p:spPr>
          <a:xfrm>
            <a:off x="273050" y="740777"/>
            <a:ext cx="109093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1.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공사개요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352F1F-CB35-45BA-8A8F-3E7A443C7905}"/>
              </a:ext>
            </a:extLst>
          </p:cNvPr>
          <p:cNvSpPr txBox="1"/>
          <p:nvPr/>
        </p:nvSpPr>
        <p:spPr>
          <a:xfrm>
            <a:off x="5001578" y="980978"/>
            <a:ext cx="1449070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1)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안전관리 조직</a:t>
            </a:r>
          </a:p>
        </p:txBody>
      </p:sp>
      <p:graphicFrame>
        <p:nvGraphicFramePr>
          <p:cNvPr id="17" name="표 3">
            <a:extLst>
              <a:ext uri="{FF2B5EF4-FFF2-40B4-BE49-F238E27FC236}">
                <a16:creationId xmlns:a16="http://schemas.microsoft.com/office/drawing/2014/main" id="{91660F2C-4071-4FD7-A49E-56D3CB822C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346556"/>
              </p:ext>
            </p:extLst>
          </p:nvPr>
        </p:nvGraphicFramePr>
        <p:xfrm>
          <a:off x="5080247" y="1204496"/>
          <a:ext cx="4535489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396">
                  <a:extLst>
                    <a:ext uri="{9D8B030D-6E8A-4147-A177-3AD203B41FA5}">
                      <a16:colId xmlns:a16="http://schemas.microsoft.com/office/drawing/2014/main" val="3629192592"/>
                    </a:ext>
                  </a:extLst>
                </a:gridCol>
                <a:gridCol w="1112520">
                  <a:extLst>
                    <a:ext uri="{9D8B030D-6E8A-4147-A177-3AD203B41FA5}">
                      <a16:colId xmlns:a16="http://schemas.microsoft.com/office/drawing/2014/main" val="2970952879"/>
                    </a:ext>
                  </a:extLst>
                </a:gridCol>
                <a:gridCol w="316902">
                  <a:extLst>
                    <a:ext uri="{9D8B030D-6E8A-4147-A177-3AD203B41FA5}">
                      <a16:colId xmlns:a16="http://schemas.microsoft.com/office/drawing/2014/main" val="4278876507"/>
                    </a:ext>
                  </a:extLst>
                </a:gridCol>
                <a:gridCol w="592984">
                  <a:extLst>
                    <a:ext uri="{9D8B030D-6E8A-4147-A177-3AD203B41FA5}">
                      <a16:colId xmlns:a16="http://schemas.microsoft.com/office/drawing/2014/main" val="536210072"/>
                    </a:ext>
                  </a:extLst>
                </a:gridCol>
                <a:gridCol w="787272">
                  <a:extLst>
                    <a:ext uri="{9D8B030D-6E8A-4147-A177-3AD203B41FA5}">
                      <a16:colId xmlns:a16="http://schemas.microsoft.com/office/drawing/2014/main" val="1366180417"/>
                    </a:ext>
                  </a:extLst>
                </a:gridCol>
                <a:gridCol w="1137482">
                  <a:extLst>
                    <a:ext uri="{9D8B030D-6E8A-4147-A177-3AD203B41FA5}">
                      <a16:colId xmlns:a16="http://schemas.microsoft.com/office/drawing/2014/main" val="1109941978"/>
                    </a:ext>
                  </a:extLst>
                </a:gridCol>
                <a:gridCol w="328933">
                  <a:extLst>
                    <a:ext uri="{9D8B030D-6E8A-4147-A177-3AD203B41FA5}">
                      <a16:colId xmlns:a16="http://schemas.microsoft.com/office/drawing/2014/main" val="271657711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NO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구분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인원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직책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성명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연락처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경력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412142"/>
                  </a:ext>
                </a:extLst>
              </a:tr>
              <a:tr h="11998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1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5639208"/>
                  </a:ext>
                </a:extLst>
              </a:tr>
              <a:tr h="11998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2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7439993"/>
                  </a:ext>
                </a:extLst>
              </a:tr>
              <a:tr h="11998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3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2447898"/>
                  </a:ext>
                </a:extLst>
              </a:tr>
              <a:tr h="11998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4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ysClr val="windowText" lastClr="00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0942138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9966B9FE-AFBF-42C8-BED1-BBDA4E40CA1E}"/>
              </a:ext>
            </a:extLst>
          </p:cNvPr>
          <p:cNvSpPr txBox="1"/>
          <p:nvPr/>
        </p:nvSpPr>
        <p:spPr>
          <a:xfrm>
            <a:off x="5097463" y="2320756"/>
            <a:ext cx="1353185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2)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안전점검 계획</a:t>
            </a:r>
          </a:p>
        </p:txBody>
      </p:sp>
      <p:graphicFrame>
        <p:nvGraphicFramePr>
          <p:cNvPr id="21" name="표 3">
            <a:extLst>
              <a:ext uri="{FF2B5EF4-FFF2-40B4-BE49-F238E27FC236}">
                <a16:creationId xmlns:a16="http://schemas.microsoft.com/office/drawing/2014/main" id="{380697C8-AA6A-4156-A17F-8C9A736B8D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186345"/>
              </p:ext>
            </p:extLst>
          </p:nvPr>
        </p:nvGraphicFramePr>
        <p:xfrm>
          <a:off x="5074603" y="2522324"/>
          <a:ext cx="4535487" cy="771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157">
                  <a:extLst>
                    <a:ext uri="{9D8B030D-6E8A-4147-A177-3AD203B41FA5}">
                      <a16:colId xmlns:a16="http://schemas.microsoft.com/office/drawing/2014/main" val="2970952879"/>
                    </a:ext>
                  </a:extLst>
                </a:gridCol>
                <a:gridCol w="1127760">
                  <a:extLst>
                    <a:ext uri="{9D8B030D-6E8A-4147-A177-3AD203B41FA5}">
                      <a16:colId xmlns:a16="http://schemas.microsoft.com/office/drawing/2014/main" val="536210072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1109941978"/>
                    </a:ext>
                  </a:extLst>
                </a:gridCol>
                <a:gridCol w="2157730">
                  <a:extLst>
                    <a:ext uri="{9D8B030D-6E8A-4147-A177-3AD203B41FA5}">
                      <a16:colId xmlns:a16="http://schemas.microsoft.com/office/drawing/2014/main" val="1684853173"/>
                    </a:ext>
                  </a:extLst>
                </a:gridCol>
              </a:tblGrid>
              <a:tr h="12261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NO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점검자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점검주기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점검내용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412142"/>
                  </a:ext>
                </a:extLst>
              </a:tr>
              <a:tr h="12261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1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5639208"/>
                  </a:ext>
                </a:extLst>
              </a:tr>
              <a:tr h="12261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2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3567882"/>
                  </a:ext>
                </a:extLst>
              </a:tr>
              <a:tr h="16188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3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7931027"/>
                  </a:ext>
                </a:extLst>
              </a:tr>
              <a:tr h="12261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4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27946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78B8138E-D573-4AEF-94D0-8A0A7C43E745}"/>
              </a:ext>
            </a:extLst>
          </p:cNvPr>
          <p:cNvSpPr txBox="1"/>
          <p:nvPr/>
        </p:nvSpPr>
        <p:spPr>
          <a:xfrm>
            <a:off x="5097463" y="3322058"/>
            <a:ext cx="2454910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3)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안전회의 및 교육실시 계획</a:t>
            </a:r>
          </a:p>
        </p:txBody>
      </p:sp>
      <p:graphicFrame>
        <p:nvGraphicFramePr>
          <p:cNvPr id="23" name="표 3">
            <a:extLst>
              <a:ext uri="{FF2B5EF4-FFF2-40B4-BE49-F238E27FC236}">
                <a16:creationId xmlns:a16="http://schemas.microsoft.com/office/drawing/2014/main" id="{84FBDF0B-DA6C-48AF-8447-C289982DFA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162083"/>
              </p:ext>
            </p:extLst>
          </p:nvPr>
        </p:nvGraphicFramePr>
        <p:xfrm>
          <a:off x="5097463" y="3540617"/>
          <a:ext cx="453548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397">
                  <a:extLst>
                    <a:ext uri="{9D8B030D-6E8A-4147-A177-3AD203B41FA5}">
                      <a16:colId xmlns:a16="http://schemas.microsoft.com/office/drawing/2014/main" val="2970952879"/>
                    </a:ext>
                  </a:extLst>
                </a:gridCol>
                <a:gridCol w="1120140">
                  <a:extLst>
                    <a:ext uri="{9D8B030D-6E8A-4147-A177-3AD203B41FA5}">
                      <a16:colId xmlns:a16="http://schemas.microsoft.com/office/drawing/2014/main" val="536210072"/>
                    </a:ext>
                  </a:extLst>
                </a:gridCol>
                <a:gridCol w="1037684">
                  <a:extLst>
                    <a:ext uri="{9D8B030D-6E8A-4147-A177-3AD203B41FA5}">
                      <a16:colId xmlns:a16="http://schemas.microsoft.com/office/drawing/2014/main" val="1109941978"/>
                    </a:ext>
                  </a:extLst>
                </a:gridCol>
                <a:gridCol w="1475635">
                  <a:extLst>
                    <a:ext uri="{9D8B030D-6E8A-4147-A177-3AD203B41FA5}">
                      <a16:colId xmlns:a16="http://schemas.microsoft.com/office/drawing/2014/main" val="1684853173"/>
                    </a:ext>
                  </a:extLst>
                </a:gridCol>
                <a:gridCol w="642632">
                  <a:extLst>
                    <a:ext uri="{9D8B030D-6E8A-4147-A177-3AD203B41FA5}">
                      <a16:colId xmlns:a16="http://schemas.microsoft.com/office/drawing/2014/main" val="334397884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NO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구분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주관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대상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주기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4121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1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56392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2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현대하모니 L" panose="02020603020101020101" pitchFamily="18" charset="-127"/>
                        <a:ea typeface="현대하모니 L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48279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3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현대하모니 L" panose="02020603020101020101" pitchFamily="18" charset="-127"/>
                        <a:ea typeface="현대하모니 L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35678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4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현대하모니 L" panose="02020603020101020101" pitchFamily="18" charset="-127"/>
                        <a:ea typeface="현대하모니 L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7931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5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현대하모니 L" panose="02020603020101020101" pitchFamily="18" charset="-127"/>
                        <a:ea typeface="현대하모니 L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27946"/>
                  </a:ext>
                </a:extLst>
              </a:tr>
            </a:tbl>
          </a:graphicData>
        </a:graphic>
      </p:graphicFrame>
      <p:graphicFrame>
        <p:nvGraphicFramePr>
          <p:cNvPr id="24" name="표 3">
            <a:extLst>
              <a:ext uri="{FF2B5EF4-FFF2-40B4-BE49-F238E27FC236}">
                <a16:creationId xmlns:a16="http://schemas.microsoft.com/office/drawing/2014/main" id="{891FC570-5EA4-4501-BD05-441012EC22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692547"/>
              </p:ext>
            </p:extLst>
          </p:nvPr>
        </p:nvGraphicFramePr>
        <p:xfrm>
          <a:off x="5097464" y="5966459"/>
          <a:ext cx="4535486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308">
                  <a:extLst>
                    <a:ext uri="{9D8B030D-6E8A-4147-A177-3AD203B41FA5}">
                      <a16:colId xmlns:a16="http://schemas.microsoft.com/office/drawing/2014/main" val="2970952879"/>
                    </a:ext>
                  </a:extLst>
                </a:gridCol>
                <a:gridCol w="1114185">
                  <a:extLst>
                    <a:ext uri="{9D8B030D-6E8A-4147-A177-3AD203B41FA5}">
                      <a16:colId xmlns:a16="http://schemas.microsoft.com/office/drawing/2014/main" val="536210072"/>
                    </a:ext>
                  </a:extLst>
                </a:gridCol>
                <a:gridCol w="426144">
                  <a:extLst>
                    <a:ext uri="{9D8B030D-6E8A-4147-A177-3AD203B41FA5}">
                      <a16:colId xmlns:a16="http://schemas.microsoft.com/office/drawing/2014/main" val="3138020121"/>
                    </a:ext>
                  </a:extLst>
                </a:gridCol>
                <a:gridCol w="2101903">
                  <a:extLst>
                    <a:ext uri="{9D8B030D-6E8A-4147-A177-3AD203B41FA5}">
                      <a16:colId xmlns:a16="http://schemas.microsoft.com/office/drawing/2014/main" val="1109941978"/>
                    </a:ext>
                  </a:extLst>
                </a:gridCol>
                <a:gridCol w="634946">
                  <a:extLst>
                    <a:ext uri="{9D8B030D-6E8A-4147-A177-3AD203B41FA5}">
                      <a16:colId xmlns:a16="http://schemas.microsoft.com/office/drawing/2014/main" val="16848531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NO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보호구명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개수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대상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지급시기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4121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1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56392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2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현대하모니 L" panose="02020603020101020101" pitchFamily="18" charset="-127"/>
                        <a:ea typeface="현대하모니 L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35678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3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현대하모니 L" panose="02020603020101020101" pitchFamily="18" charset="-127"/>
                        <a:ea typeface="현대하모니 L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7931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4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현대하모니 L" panose="02020603020101020101" pitchFamily="18" charset="-127"/>
                        <a:ea typeface="현대하모니 L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4112800"/>
                  </a:ext>
                </a:extLst>
              </a:tr>
            </a:tbl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9334F03C-78B4-499D-9D77-598F03398523}"/>
              </a:ext>
            </a:extLst>
          </p:cNvPr>
          <p:cNvSpPr txBox="1"/>
          <p:nvPr/>
        </p:nvSpPr>
        <p:spPr>
          <a:xfrm>
            <a:off x="5074603" y="5766076"/>
            <a:ext cx="2454910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5)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개인보호구 지급 계획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7E05FBC-EB77-46E6-AE96-1DE142F715B4}"/>
              </a:ext>
            </a:extLst>
          </p:cNvPr>
          <p:cNvSpPr txBox="1"/>
          <p:nvPr/>
        </p:nvSpPr>
        <p:spPr>
          <a:xfrm>
            <a:off x="5097463" y="728801"/>
            <a:ext cx="231775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en-US"/>
            </a:defPPr>
            <a:lvl1pPr>
              <a:defRPr sz="1400">
                <a:latin typeface="현대하모니 M" panose="02020603020101020101" pitchFamily="18" charset="-127"/>
                <a:ea typeface="현대하모니 M" panose="02020603020101020101" pitchFamily="18" charset="-127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2.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안전조직 및 운영계획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BA1A468-7927-46C6-878A-80B156B5A4E1}"/>
              </a:ext>
            </a:extLst>
          </p:cNvPr>
          <p:cNvSpPr txBox="1"/>
          <p:nvPr/>
        </p:nvSpPr>
        <p:spPr>
          <a:xfrm>
            <a:off x="334010" y="2271296"/>
            <a:ext cx="770890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L" panose="02020603020101020101" pitchFamily="18" charset="-127"/>
                <a:ea typeface="현대하모니 L" panose="02020603020101020101" pitchFamily="18" charset="-127"/>
                <a:cs typeface="+mn-cs"/>
              </a:rPr>
              <a:t>[</a:t>
            </a:r>
            <a:r>
              <a:rPr kumimoji="0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L" panose="02020603020101020101" pitchFamily="18" charset="-127"/>
                <a:ea typeface="현대하모니 L" panose="02020603020101020101" pitchFamily="18" charset="-127"/>
                <a:cs typeface="+mn-cs"/>
              </a:rPr>
              <a:t>레이아웃</a:t>
            </a: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L" panose="02020603020101020101" pitchFamily="18" charset="-127"/>
                <a:ea typeface="현대하모니 L" panose="02020603020101020101" pitchFamily="18" charset="-127"/>
                <a:cs typeface="+mn-cs"/>
              </a:rPr>
              <a:t>]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L" panose="02020603020101020101" pitchFamily="18" charset="-127"/>
              <a:ea typeface="현대하모니 L" panose="02020603020101020101" pitchFamily="18" charset="-127"/>
              <a:cs typeface="+mn-cs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548AFF0-446A-47B0-AAC9-46BD9E371273}"/>
              </a:ext>
            </a:extLst>
          </p:cNvPr>
          <p:cNvSpPr txBox="1"/>
          <p:nvPr/>
        </p:nvSpPr>
        <p:spPr>
          <a:xfrm>
            <a:off x="5115466" y="4507219"/>
            <a:ext cx="2454910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4)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공사장비 투입 계획</a:t>
            </a:r>
          </a:p>
        </p:txBody>
      </p:sp>
      <p:graphicFrame>
        <p:nvGraphicFramePr>
          <p:cNvPr id="14" name="표 3">
            <a:extLst>
              <a:ext uri="{FF2B5EF4-FFF2-40B4-BE49-F238E27FC236}">
                <a16:creationId xmlns:a16="http://schemas.microsoft.com/office/drawing/2014/main" id="{447831F0-55B0-C86A-4152-60F543AE67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092212"/>
              </p:ext>
            </p:extLst>
          </p:nvPr>
        </p:nvGraphicFramePr>
        <p:xfrm>
          <a:off x="5074603" y="4772217"/>
          <a:ext cx="453548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397">
                  <a:extLst>
                    <a:ext uri="{9D8B030D-6E8A-4147-A177-3AD203B41FA5}">
                      <a16:colId xmlns:a16="http://schemas.microsoft.com/office/drawing/2014/main" val="2970952879"/>
                    </a:ext>
                  </a:extLst>
                </a:gridCol>
                <a:gridCol w="1120140">
                  <a:extLst>
                    <a:ext uri="{9D8B030D-6E8A-4147-A177-3AD203B41FA5}">
                      <a16:colId xmlns:a16="http://schemas.microsoft.com/office/drawing/2014/main" val="536210072"/>
                    </a:ext>
                  </a:extLst>
                </a:gridCol>
                <a:gridCol w="1037684">
                  <a:extLst>
                    <a:ext uri="{9D8B030D-6E8A-4147-A177-3AD203B41FA5}">
                      <a16:colId xmlns:a16="http://schemas.microsoft.com/office/drawing/2014/main" val="1109941978"/>
                    </a:ext>
                  </a:extLst>
                </a:gridCol>
                <a:gridCol w="1475635">
                  <a:extLst>
                    <a:ext uri="{9D8B030D-6E8A-4147-A177-3AD203B41FA5}">
                      <a16:colId xmlns:a16="http://schemas.microsoft.com/office/drawing/2014/main" val="1684853173"/>
                    </a:ext>
                  </a:extLst>
                </a:gridCol>
                <a:gridCol w="642632">
                  <a:extLst>
                    <a:ext uri="{9D8B030D-6E8A-4147-A177-3AD203B41FA5}">
                      <a16:colId xmlns:a16="http://schemas.microsoft.com/office/drawing/2014/main" val="334397884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NO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구분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대수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운전자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주기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412142"/>
                  </a:ext>
                </a:extLst>
              </a:tr>
              <a:tr h="1069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1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56392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2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48279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3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35678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4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현대하모니 L" panose="02020603020101020101" pitchFamily="18" charset="-127"/>
                        <a:ea typeface="현대하모니 L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7931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5</a:t>
                      </a: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현대하모니 L" panose="02020603020101020101" pitchFamily="18" charset="-127"/>
                        <a:ea typeface="현대하모니 L" panose="02020603020101020101" pitchFamily="18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279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6043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>
            <a:extLst>
              <a:ext uri="{FF2B5EF4-FFF2-40B4-BE49-F238E27FC236}">
                <a16:creationId xmlns:a16="http://schemas.microsoft.com/office/drawing/2014/main" id="{561556E3-5753-4232-AD77-7D14E89EE472}"/>
              </a:ext>
            </a:extLst>
          </p:cNvPr>
          <p:cNvGrpSpPr>
            <a:grpSpLocks/>
          </p:cNvGrpSpPr>
          <p:nvPr/>
        </p:nvGrpSpPr>
        <p:grpSpPr bwMode="auto">
          <a:xfrm>
            <a:off x="237000" y="548680"/>
            <a:ext cx="9432000" cy="46037"/>
            <a:chOff x="329" y="1821"/>
            <a:chExt cx="6071" cy="0"/>
          </a:xfrm>
        </p:grpSpPr>
        <p:sp>
          <p:nvSpPr>
            <p:cNvPr id="6" name="Line 7">
              <a:extLst>
                <a:ext uri="{FF2B5EF4-FFF2-40B4-BE49-F238E27FC236}">
                  <a16:creationId xmlns:a16="http://schemas.microsoft.com/office/drawing/2014/main" id="{67C09C68-09F8-4C8E-A702-A985DD3B80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" y="1821"/>
              <a:ext cx="4534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dern H Medium" pitchFamily="50" charset="-127"/>
                <a:ea typeface="Modern H Medium" pitchFamily="50" charset="-127"/>
                <a:cs typeface="+mn-cs"/>
              </a:endParaRPr>
            </a:p>
          </p:txBody>
        </p:sp>
        <p:sp>
          <p:nvSpPr>
            <p:cNvPr id="7" name="Line 8">
              <a:extLst>
                <a:ext uri="{FF2B5EF4-FFF2-40B4-BE49-F238E27FC236}">
                  <a16:creationId xmlns:a16="http://schemas.microsoft.com/office/drawing/2014/main" id="{8F775B99-F1C4-4F5A-BD56-2452C7B5A9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26" y="1821"/>
              <a:ext cx="1474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dern H Medium" pitchFamily="50" charset="-127"/>
                <a:ea typeface="Modern H Medium" pitchFamily="50" charset="-127"/>
                <a:cs typeface="+mn-cs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96F0925-4905-4473-96EC-EFC177329875}"/>
              </a:ext>
            </a:extLst>
          </p:cNvPr>
          <p:cNvSpPr txBox="1"/>
          <p:nvPr/>
        </p:nvSpPr>
        <p:spPr>
          <a:xfrm>
            <a:off x="273050" y="726051"/>
            <a:ext cx="3704590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6)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작업장비 투입계획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966B9FE-AFBF-42C8-BED1-BBDA4E40CA1E}"/>
              </a:ext>
            </a:extLst>
          </p:cNvPr>
          <p:cNvSpPr txBox="1"/>
          <p:nvPr/>
        </p:nvSpPr>
        <p:spPr>
          <a:xfrm>
            <a:off x="5425440" y="668347"/>
            <a:ext cx="4243560" cy="607961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■ 해당 위험</a:t>
            </a:r>
            <a:r>
              <a:rPr kumimoji="0" lang="ko-KR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작업시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계획서 </a:t>
            </a:r>
            <a:r>
              <a:rPr kumimoji="0" lang="ko-KR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작성후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첨부 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(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■ 표시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)</a:t>
            </a: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lvl="0">
              <a:lnSpc>
                <a:spcPct val="110000"/>
              </a:lnSpc>
              <a:defRPr/>
            </a:pPr>
            <a:r>
              <a:rPr lang="ko-KR" altLang="en-US" sz="1100" b="1" dirty="0">
                <a:solidFill>
                  <a:prstClr val="black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□</a:t>
            </a:r>
            <a:r>
              <a:rPr kumimoji="0" lang="ko-KR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추락 방지 계획</a:t>
            </a:r>
            <a:endParaRPr kumimoji="0" lang="en-US" altLang="ko-KR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-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고소작업 또는 추락위험장소의 </a:t>
            </a:r>
            <a:r>
              <a:rPr kumimoji="0" lang="ko-KR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안전방호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시설물 설치 계획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□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낙하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/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비례 예방 계획</a:t>
            </a:r>
            <a:endParaRPr kumimoji="0" lang="en-US" altLang="ko-KR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-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낙하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/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비례 위험장소에 대한 방호시설 설치 계획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□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붕괴 방지 계획</a:t>
            </a:r>
            <a:endParaRPr kumimoji="0" lang="en-US" altLang="ko-KR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-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굴착 및 구조물 </a:t>
            </a:r>
            <a:r>
              <a:rPr kumimoji="0" lang="ko-KR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작업시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붕괴 재해예방을 위한 안전조치 또는 가시설물 계획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  (</a:t>
            </a:r>
            <a:r>
              <a:rPr kumimoji="0" lang="ko-KR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거푸짐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</a:t>
            </a:r>
            <a:r>
              <a:rPr kumimoji="0" lang="ko-KR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동바리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조립도 등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)</a:t>
            </a: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lvl="0">
              <a:lnSpc>
                <a:spcPct val="110000"/>
              </a:lnSpc>
              <a:defRPr/>
            </a:pPr>
            <a:r>
              <a:rPr lang="ko-KR" altLang="en-US" sz="1100" b="1" dirty="0">
                <a:solidFill>
                  <a:prstClr val="black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□</a:t>
            </a:r>
            <a:r>
              <a:rPr kumimoji="0" lang="en-US" altLang="ko-KR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</a:t>
            </a:r>
            <a:r>
              <a:rPr kumimoji="0" lang="ko-KR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차량계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건설기계 및 </a:t>
            </a:r>
            <a:r>
              <a:rPr kumimoji="0" lang="ko-KR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양중기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에 관한 안전 작업 계획</a:t>
            </a:r>
            <a:endParaRPr kumimoji="0" lang="en-US" altLang="ko-KR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- </a:t>
            </a:r>
            <a:r>
              <a:rPr kumimoji="0" lang="ko-KR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양중기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안전작업 및 자체검사 계획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- </a:t>
            </a:r>
            <a:r>
              <a:rPr kumimoji="0" lang="ko-KR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차량계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건설기계 안전작업 계획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□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감전재해 예방 계획</a:t>
            </a:r>
            <a:endParaRPr kumimoji="0" lang="en-US" altLang="ko-KR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-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고압선 및 전기기계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,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기구 등에 의한 감전 재해예방 계획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lvl="0">
              <a:lnSpc>
                <a:spcPct val="110000"/>
              </a:lnSpc>
              <a:defRPr/>
            </a:pPr>
            <a:r>
              <a:rPr lang="ko-KR" altLang="en-US" sz="1100" b="1" dirty="0">
                <a:solidFill>
                  <a:prstClr val="black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□</a:t>
            </a:r>
            <a:r>
              <a:rPr kumimoji="0" lang="ko-KR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유해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/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위험기계 </a:t>
            </a:r>
            <a:r>
              <a:rPr kumimoji="0" lang="ko-KR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기구등에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관한 재해예방 계획</a:t>
            </a:r>
            <a:endParaRPr kumimoji="0" lang="en-US" altLang="ko-KR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-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기계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,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기구 등에 관한 안전사용 및 방호장치 계획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  (</a:t>
            </a:r>
            <a:r>
              <a:rPr kumimoji="0" lang="ko-KR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목공용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둥근톱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, </a:t>
            </a:r>
            <a:r>
              <a:rPr kumimoji="0" lang="ko-KR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교류아크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</a:t>
            </a:r>
            <a:r>
              <a:rPr kumimoji="0" lang="ko-KR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용접기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, </a:t>
            </a:r>
            <a:r>
              <a:rPr kumimoji="0" lang="ko-KR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핸드그라인더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등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)</a:t>
            </a: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□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보건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/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위생시설 및 작업환경 개선 계획</a:t>
            </a:r>
            <a:endParaRPr kumimoji="0" lang="en-US" altLang="ko-KR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-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분진 및 소음발생작업 공정에 대한 방호 계획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-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조명시설물 설치 계획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-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밀폐공간 작업 계획 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(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질식 및 </a:t>
            </a:r>
            <a:r>
              <a:rPr kumimoji="0" lang="ko-KR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산소결핌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예방을 위한 환기설비 계획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)</a:t>
            </a: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-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산소 및 유해가스 농도 측정 장비 비치 계획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□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화재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/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폭발에 의한 재해 방지 계획</a:t>
            </a:r>
            <a:endParaRPr kumimoji="0" lang="en-US" altLang="ko-KR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-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화재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,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폭발 및 위험물 누출에 의한 위험방지 계획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-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위험물질의 종류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,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사용량과 환기설비 설치 계획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-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위험물질의 저장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,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보관 및 사용시 안전작업 계획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 -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발파작업시 안전계획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7E9F70-6664-475B-88EA-BD570A9956F4}"/>
              </a:ext>
            </a:extLst>
          </p:cNvPr>
          <p:cNvSpPr txBox="1"/>
          <p:nvPr/>
        </p:nvSpPr>
        <p:spPr>
          <a:xfrm>
            <a:off x="273050" y="4019114"/>
            <a:ext cx="1670050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7)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안전장비 투입계획</a:t>
            </a:r>
          </a:p>
        </p:txBody>
      </p:sp>
      <p:graphicFrame>
        <p:nvGraphicFramePr>
          <p:cNvPr id="27" name="표 3">
            <a:extLst>
              <a:ext uri="{FF2B5EF4-FFF2-40B4-BE49-F238E27FC236}">
                <a16:creationId xmlns:a16="http://schemas.microsoft.com/office/drawing/2014/main" id="{5BBD166B-F555-4AD1-B3E5-E8140717B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436495"/>
              </p:ext>
            </p:extLst>
          </p:nvPr>
        </p:nvGraphicFramePr>
        <p:xfrm>
          <a:off x="273050" y="4226640"/>
          <a:ext cx="4885691" cy="2469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021">
                  <a:extLst>
                    <a:ext uri="{9D8B030D-6E8A-4147-A177-3AD203B41FA5}">
                      <a16:colId xmlns:a16="http://schemas.microsoft.com/office/drawing/2014/main" val="2970952879"/>
                    </a:ext>
                  </a:extLst>
                </a:gridCol>
                <a:gridCol w="1344394">
                  <a:extLst>
                    <a:ext uri="{9D8B030D-6E8A-4147-A177-3AD203B41FA5}">
                      <a16:colId xmlns:a16="http://schemas.microsoft.com/office/drawing/2014/main" val="536210072"/>
                    </a:ext>
                  </a:extLst>
                </a:gridCol>
                <a:gridCol w="501165">
                  <a:extLst>
                    <a:ext uri="{9D8B030D-6E8A-4147-A177-3AD203B41FA5}">
                      <a16:colId xmlns:a16="http://schemas.microsoft.com/office/drawing/2014/main" val="3954501187"/>
                    </a:ext>
                  </a:extLst>
                </a:gridCol>
                <a:gridCol w="827319">
                  <a:extLst>
                    <a:ext uri="{9D8B030D-6E8A-4147-A177-3AD203B41FA5}">
                      <a16:colId xmlns:a16="http://schemas.microsoft.com/office/drawing/2014/main" val="3138020121"/>
                    </a:ext>
                  </a:extLst>
                </a:gridCol>
                <a:gridCol w="334110">
                  <a:extLst>
                    <a:ext uri="{9D8B030D-6E8A-4147-A177-3AD203B41FA5}">
                      <a16:colId xmlns:a16="http://schemas.microsoft.com/office/drawing/2014/main" val="2771567984"/>
                    </a:ext>
                  </a:extLst>
                </a:gridCol>
                <a:gridCol w="1646682">
                  <a:extLst>
                    <a:ext uri="{9D8B030D-6E8A-4147-A177-3AD203B41FA5}">
                      <a16:colId xmlns:a16="http://schemas.microsoft.com/office/drawing/2014/main" val="1109941978"/>
                    </a:ext>
                  </a:extLst>
                </a:gridCol>
              </a:tblGrid>
              <a:tr h="2234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NO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장비명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제조년월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업체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수량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규격 및 상세품목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412142"/>
                  </a:ext>
                </a:extLst>
              </a:tr>
              <a:tr h="1664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1</a:t>
                      </a:r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5639208"/>
                  </a:ext>
                </a:extLst>
              </a:tr>
              <a:tr h="1664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2</a:t>
                      </a:r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815670"/>
                  </a:ext>
                </a:extLst>
              </a:tr>
              <a:tr h="1664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3</a:t>
                      </a:r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4830487"/>
                  </a:ext>
                </a:extLst>
              </a:tr>
              <a:tr h="1664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4</a:t>
                      </a:r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408945"/>
                  </a:ext>
                </a:extLst>
              </a:tr>
              <a:tr h="1664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5</a:t>
                      </a:r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4313460"/>
                  </a:ext>
                </a:extLst>
              </a:tr>
              <a:tr h="1664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6</a:t>
                      </a:r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2098016"/>
                  </a:ext>
                </a:extLst>
              </a:tr>
              <a:tr h="1664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7</a:t>
                      </a:r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0824947"/>
                  </a:ext>
                </a:extLst>
              </a:tr>
              <a:tr h="1664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8</a:t>
                      </a:r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3597577"/>
                  </a:ext>
                </a:extLst>
              </a:tr>
              <a:tr h="1664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9</a:t>
                      </a:r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2282766"/>
                  </a:ext>
                </a:extLst>
              </a:tr>
              <a:tr h="1664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10</a:t>
                      </a:r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83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8065383"/>
                  </a:ext>
                </a:extLst>
              </a:tr>
              <a:tr h="1664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11</a:t>
                      </a:r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0735328"/>
                  </a:ext>
                </a:extLst>
              </a:tr>
              <a:tr h="1664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12</a:t>
                      </a:r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740724"/>
                  </a:ext>
                </a:extLst>
              </a:tr>
              <a:tr h="1664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13</a:t>
                      </a:r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406105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5CD25C85-5C44-4598-A3C0-AE1B3D37820D}"/>
              </a:ext>
            </a:extLst>
          </p:cNvPr>
          <p:cNvSpPr txBox="1"/>
          <p:nvPr/>
        </p:nvSpPr>
        <p:spPr>
          <a:xfrm>
            <a:off x="3646329" y="4053266"/>
            <a:ext cx="1668463" cy="1538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* 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전기장비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/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공구는 접지 확인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05A05B2A-B480-2BCC-A5E0-6C30168E59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784349"/>
              </p:ext>
            </p:extLst>
          </p:nvPr>
        </p:nvGraphicFramePr>
        <p:xfrm>
          <a:off x="273050" y="933580"/>
          <a:ext cx="4885690" cy="2923757"/>
        </p:xfrm>
        <a:graphic>
          <a:graphicData uri="http://schemas.openxmlformats.org/drawingml/2006/table">
            <a:tbl>
              <a:tblPr/>
              <a:tblGrid>
                <a:gridCol w="232651">
                  <a:extLst>
                    <a:ext uri="{9D8B030D-6E8A-4147-A177-3AD203B41FA5}">
                      <a16:colId xmlns:a16="http://schemas.microsoft.com/office/drawing/2014/main" val="770636147"/>
                    </a:ext>
                  </a:extLst>
                </a:gridCol>
                <a:gridCol w="484899">
                  <a:extLst>
                    <a:ext uri="{9D8B030D-6E8A-4147-A177-3AD203B41FA5}">
                      <a16:colId xmlns:a16="http://schemas.microsoft.com/office/drawing/2014/main" val="3464088307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702069355"/>
                    </a:ext>
                  </a:extLst>
                </a:gridCol>
                <a:gridCol w="579120">
                  <a:extLst>
                    <a:ext uri="{9D8B030D-6E8A-4147-A177-3AD203B41FA5}">
                      <a16:colId xmlns:a16="http://schemas.microsoft.com/office/drawing/2014/main" val="142158947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597546937"/>
                    </a:ext>
                  </a:extLst>
                </a:gridCol>
                <a:gridCol w="320040">
                  <a:extLst>
                    <a:ext uri="{9D8B030D-6E8A-4147-A177-3AD203B41FA5}">
                      <a16:colId xmlns:a16="http://schemas.microsoft.com/office/drawing/2014/main" val="3836965506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4125007910"/>
                    </a:ext>
                  </a:extLst>
                </a:gridCol>
              </a:tblGrid>
              <a:tr h="26287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현대하모니 L" panose="02020603020101020101"/>
                          <a:ea typeface="맑은 고딕" panose="020B0503020000020004" pitchFamily="50" charset="-127"/>
                        </a:rPr>
                        <a:t>NO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현대하모니 L" panose="02020603020101020101"/>
                          <a:ea typeface="맑은 고딕" panose="020B0503020000020004" pitchFamily="50" charset="-127"/>
                        </a:rPr>
                        <a:t>유형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현대하모니 L" panose="02020603020101020101"/>
                          <a:ea typeface="맑은 고딕" panose="020B0503020000020004" pitchFamily="50" charset="-127"/>
                        </a:rPr>
                        <a:t>명칭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현대하모니 L" panose="02020603020101020101"/>
                          <a:ea typeface="맑은 고딕" panose="020B0503020000020004" pitchFamily="50" charset="-127"/>
                        </a:rPr>
                        <a:t>제조년월</a:t>
                      </a:r>
                      <a:endParaRPr lang="ko-KR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현대하모니 L" panose="02020603020101020101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현대하모니 L" panose="02020603020101020101"/>
                          <a:ea typeface="맑은 고딕" panose="020B0503020000020004" pitchFamily="50" charset="-127"/>
                        </a:rPr>
                        <a:t>규격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현대하모니 L" panose="02020603020101020101"/>
                          <a:ea typeface="맑은 고딕" panose="020B0503020000020004" pitchFamily="50" charset="-127"/>
                        </a:rPr>
                        <a:t>수량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현대하모니 L" panose="02020603020101020101"/>
                          <a:ea typeface="맑은 고딕" panose="020B0503020000020004" pitchFamily="50" charset="-127"/>
                        </a:rPr>
                        <a:t>사전점검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57994"/>
                  </a:ext>
                </a:extLst>
              </a:tr>
              <a:tr h="2192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 smtClean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328913"/>
                  </a:ext>
                </a:extLst>
              </a:tr>
              <a:tr h="2192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550719"/>
                  </a:ext>
                </a:extLst>
              </a:tr>
              <a:tr h="2192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2435269"/>
                  </a:ext>
                </a:extLst>
              </a:tr>
              <a:tr h="2192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277446"/>
                  </a:ext>
                </a:extLst>
              </a:tr>
              <a:tr h="1879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293715"/>
                  </a:ext>
                </a:extLst>
              </a:tr>
              <a:tr h="2192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648113"/>
                  </a:ext>
                </a:extLst>
              </a:tr>
              <a:tr h="2192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823539"/>
                  </a:ext>
                </a:extLst>
              </a:tr>
              <a:tr h="28039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05122"/>
                  </a:ext>
                </a:extLst>
              </a:tr>
              <a:tr h="2192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662763"/>
                  </a:ext>
                </a:extLst>
              </a:tr>
              <a:tr h="2192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10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49173"/>
                  </a:ext>
                </a:extLst>
              </a:tr>
              <a:tr h="2192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0" i="0" u="none" strike="noStrike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452817"/>
                  </a:ext>
                </a:extLst>
              </a:tr>
              <a:tr h="2192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현대하모니 L" panose="02020603020101020101" pitchFamily="18" charset="-127"/>
                          <a:ea typeface="현대하모니 L" panose="02020603020101020101" pitchFamily="18" charset="-127"/>
                        </a:rPr>
                        <a:t>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현대하모니 L" panose="02020603020101020101" pitchFamily="18" charset="-127"/>
                        <a:ea typeface="현대하모니 L" panose="02020603020101020101" pitchFamily="18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145281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696A3E1-3CCD-4BA1-BF64-FFBDE5E8E34D}"/>
              </a:ext>
            </a:extLst>
          </p:cNvPr>
          <p:cNvSpPr txBox="1"/>
          <p:nvPr/>
        </p:nvSpPr>
        <p:spPr>
          <a:xfrm>
            <a:off x="281940" y="129541"/>
            <a:ext cx="5066348" cy="369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B" panose="02020603020101020101" pitchFamily="18" charset="-127"/>
                <a:ea typeface="현대하모니 B" panose="02020603020101020101" pitchFamily="18" charset="-127"/>
                <a:cs typeface="+mn-cs"/>
              </a:rPr>
              <a:t>1. 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B" panose="02020603020101020101" pitchFamily="18" charset="-127"/>
                <a:ea typeface="현대하모니 B" panose="02020603020101020101" pitchFamily="18" charset="-127"/>
                <a:cs typeface="+mn-cs"/>
              </a:rPr>
              <a:t>공사 개요 및 조직 운영 계획 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B" panose="02020603020101020101" pitchFamily="18" charset="-127"/>
                <a:ea typeface="현대하모니 B" panose="02020603020101020101" pitchFamily="18" charset="-127"/>
                <a:cs typeface="+mn-cs"/>
              </a:rPr>
              <a:t>(2/2)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B" panose="02020603020101020101" pitchFamily="18" charset="-127"/>
              <a:ea typeface="현대하모니 B" panose="020206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6463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" name="Group 172">
            <a:extLst>
              <a:ext uri="{FF2B5EF4-FFF2-40B4-BE49-F238E27FC236}">
                <a16:creationId xmlns:a16="http://schemas.microsoft.com/office/drawing/2014/main" id="{5A8943E5-785B-47DF-988D-0C71214E1097}"/>
              </a:ext>
            </a:extLst>
          </p:cNvPr>
          <p:cNvGraphicFramePr>
            <a:graphicFrameLocks noGrp="1"/>
          </p:cNvGraphicFramePr>
          <p:nvPr/>
        </p:nvGraphicFramePr>
        <p:xfrm>
          <a:off x="264160" y="641965"/>
          <a:ext cx="9359900" cy="1543542"/>
        </p:xfrm>
        <a:graphic>
          <a:graphicData uri="http://schemas.openxmlformats.org/drawingml/2006/table">
            <a:tbl>
              <a:tblPr/>
              <a:tblGrid>
                <a:gridCol w="2339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9975">
                  <a:extLst>
                    <a:ext uri="{9D8B030D-6E8A-4147-A177-3AD203B41FA5}">
                      <a16:colId xmlns:a16="http://schemas.microsoft.com/office/drawing/2014/main" val="878046607"/>
                    </a:ext>
                  </a:extLst>
                </a:gridCol>
                <a:gridCol w="2339975">
                  <a:extLst>
                    <a:ext uri="{9D8B030D-6E8A-4147-A177-3AD203B41FA5}">
                      <a16:colId xmlns:a16="http://schemas.microsoft.com/office/drawing/2014/main" val="70529381"/>
                    </a:ext>
                  </a:extLst>
                </a:gridCol>
                <a:gridCol w="2339975">
                  <a:extLst>
                    <a:ext uri="{9D8B030D-6E8A-4147-A177-3AD203B41FA5}">
                      <a16:colId xmlns:a16="http://schemas.microsoft.com/office/drawing/2014/main" val="3728403027"/>
                    </a:ext>
                  </a:extLst>
                </a:gridCol>
              </a:tblGrid>
              <a:tr h="309246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</a:rPr>
                        <a:t>고소 작업</a:t>
                      </a:r>
                      <a:endParaRPr kumimoji="1" lang="ko-KR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현대하모니 B" panose="02020603020101020101" pitchFamily="18" charset="-127"/>
                        <a:ea typeface="현대하모니 B" panose="02020603020101020101" pitchFamily="18" charset="-127"/>
                      </a:endParaRPr>
                    </a:p>
                  </a:txBody>
                  <a:tcPr marL="99050" marR="99050" marT="45648" marB="45648" horzOverflow="overflow">
                    <a:lnL cap="flat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</a:rPr>
                        <a:t>개구부 작업</a:t>
                      </a:r>
                      <a:endParaRPr kumimoji="1" lang="ko-KR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현대하모니 B" panose="02020603020101020101" pitchFamily="18" charset="-127"/>
                        <a:ea typeface="현대하모니 B" panose="02020603020101020101" pitchFamily="18" charset="-127"/>
                      </a:endParaRPr>
                    </a:p>
                  </a:txBody>
                  <a:tcPr marL="99050" marR="99050" marT="45648" marB="45648" horzOverflow="overflow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</a:rPr>
                        <a:t>중장비 작업</a:t>
                      </a:r>
                      <a:endParaRPr kumimoji="1" lang="ko-KR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현대하모니 B" panose="02020603020101020101" pitchFamily="18" charset="-127"/>
                        <a:ea typeface="현대하모니 B" panose="02020603020101020101" pitchFamily="18" charset="-127"/>
                      </a:endParaRPr>
                    </a:p>
                  </a:txBody>
                  <a:tcPr marL="99050" marR="99050" marT="45648" marB="45648" horzOverflow="overflow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</a:rPr>
                        <a:t>화기 작업</a:t>
                      </a:r>
                      <a:endParaRPr kumimoji="1" lang="ko-KR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현대하모니 B" panose="02020603020101020101" pitchFamily="18" charset="-127"/>
                        <a:ea typeface="현대하모니 B" panose="02020603020101020101" pitchFamily="18" charset="-127"/>
                      </a:endParaRPr>
                    </a:p>
                  </a:txBody>
                  <a:tcPr marL="99050" marR="99050" marT="45648" marB="45648" horzOverflow="overflow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4380">
                <a:tc>
                  <a:txBody>
                    <a:bodyPr/>
                    <a:lstStyle/>
                    <a:p>
                      <a:pPr marL="0" marR="0" lvl="0" indent="0" algn="l" defTabSz="957263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  <a:cs typeface="+mn-cs"/>
                        </a:rPr>
                        <a:t>① 고소 작업 개소 파악</a:t>
                      </a:r>
                      <a:endParaRPr kumimoji="1" lang="en-US" altLang="ko-K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현대하모니 B" panose="02020603020101020101" pitchFamily="18" charset="-127"/>
                        <a:ea typeface="현대하모니 B" panose="02020603020101020101" pitchFamily="18" charset="-127"/>
                        <a:cs typeface="+mn-cs"/>
                      </a:endParaRPr>
                    </a:p>
                    <a:p>
                      <a:pPr marL="0" marR="0" lvl="0" indent="0" algn="l" defTabSz="957263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  <a:cs typeface="+mn-cs"/>
                        </a:rPr>
                        <a:t>② 구조물 등 안전고리 </a:t>
                      </a:r>
                      <a:r>
                        <a:rPr kumimoji="1" lang="ko-K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  <a:cs typeface="+mn-cs"/>
                        </a:rPr>
                        <a:t>체결개소</a:t>
                      </a:r>
                      <a:r>
                        <a:rPr kumimoji="1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  <a:cs typeface="+mn-cs"/>
                        </a:rPr>
                        <a:t> 현장 검증</a:t>
                      </a:r>
                      <a:endParaRPr kumimoji="1" lang="en-US" altLang="ko-K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현대하모니 B" panose="02020603020101020101" pitchFamily="18" charset="-127"/>
                        <a:ea typeface="현대하모니 B" panose="02020603020101020101" pitchFamily="18" charset="-127"/>
                        <a:cs typeface="+mn-cs"/>
                      </a:endParaRPr>
                    </a:p>
                    <a:p>
                      <a:pPr marL="0" marR="0" lvl="0" indent="0" algn="l" defTabSz="957263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  <a:cs typeface="+mn-cs"/>
                        </a:rPr>
                        <a:t>③ 체결 불가 구역 </a:t>
                      </a:r>
                      <a:r>
                        <a:rPr kumimoji="1" lang="ko-K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  <a:cs typeface="+mn-cs"/>
                        </a:rPr>
                        <a:t>구명줄</a:t>
                      </a:r>
                      <a:r>
                        <a:rPr kumimoji="1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  <a:cs typeface="+mn-cs"/>
                        </a:rPr>
                        <a:t> 설치 방법 수립</a:t>
                      </a:r>
                      <a:endParaRPr kumimoji="1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현대하모니 B" panose="02020603020101020101" pitchFamily="18" charset="-127"/>
                        <a:ea typeface="현대하모니 B" panose="02020603020101020101" pitchFamily="18" charset="-127"/>
                      </a:endParaRPr>
                    </a:p>
                  </a:txBody>
                  <a:tcPr marL="99050" marR="99050" marT="45648" marB="45648" horzOverflow="overflow">
                    <a:lnL cap="flat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57263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  <a:cs typeface="+mn-cs"/>
                        </a:rPr>
                        <a:t>① 개구부 발생 가능 개소 파악</a:t>
                      </a:r>
                      <a:endParaRPr kumimoji="1" lang="en-US" altLang="ko-K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현대하모니 B" panose="02020603020101020101" pitchFamily="18" charset="-127"/>
                        <a:ea typeface="현대하모니 B" panose="02020603020101020101" pitchFamily="18" charset="-127"/>
                        <a:cs typeface="+mn-cs"/>
                      </a:endParaRPr>
                    </a:p>
                    <a:p>
                      <a:pPr marL="0" marR="0" lvl="0" indent="0" algn="l" defTabSz="957263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  <a:cs typeface="+mn-cs"/>
                        </a:rPr>
                        <a:t>② 개구부 덮개 사전 준비 </a:t>
                      </a:r>
                      <a:r>
                        <a:rPr kumimoji="1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  <a:cs typeface="+mn-cs"/>
                        </a:rPr>
                        <a:t>(</a:t>
                      </a:r>
                      <a:r>
                        <a:rPr kumimoji="1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  <a:cs typeface="+mn-cs"/>
                        </a:rPr>
                        <a:t>필요시 제작</a:t>
                      </a:r>
                      <a:r>
                        <a:rPr kumimoji="1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57263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  <a:cs typeface="+mn-cs"/>
                        </a:rPr>
                        <a:t>③ 공사 시 덮개 설치 및 주변 펜스 구획</a:t>
                      </a:r>
                      <a:endParaRPr kumimoji="1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현대하모니 B" panose="02020603020101020101" pitchFamily="18" charset="-127"/>
                        <a:ea typeface="현대하모니 B" panose="02020603020101020101" pitchFamily="18" charset="-127"/>
                      </a:endParaRPr>
                    </a:p>
                  </a:txBody>
                  <a:tcPr marL="99050" marR="99050" marT="45648" marB="45648" horzOverflow="overflow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57263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  <a:cs typeface="+mn-cs"/>
                        </a:rPr>
                        <a:t>① 구획 영역 설정</a:t>
                      </a:r>
                      <a:endParaRPr kumimoji="1" lang="en-US" altLang="ko-K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현대하모니 B" panose="02020603020101020101" pitchFamily="18" charset="-127"/>
                        <a:ea typeface="현대하모니 B" panose="02020603020101020101" pitchFamily="18" charset="-127"/>
                        <a:cs typeface="+mn-cs"/>
                      </a:endParaRPr>
                    </a:p>
                    <a:p>
                      <a:pPr marL="0" marR="0" lvl="0" indent="0" algn="l" defTabSz="957263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  <a:cs typeface="+mn-cs"/>
                        </a:rPr>
                        <a:t>② 현장 조건 반영 구획방법 선정</a:t>
                      </a:r>
                      <a:endParaRPr kumimoji="1" lang="en-US" altLang="ko-K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현대하모니 B" panose="02020603020101020101" pitchFamily="18" charset="-127"/>
                        <a:ea typeface="현대하모니 B" panose="02020603020101020101" pitchFamily="18" charset="-127"/>
                        <a:cs typeface="+mn-cs"/>
                      </a:endParaRPr>
                    </a:p>
                    <a:p>
                      <a:pPr marL="0" marR="0" lvl="0" indent="0" algn="l" defTabSz="957263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ko-K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현대하모니 B" panose="02020603020101020101" pitchFamily="18" charset="-127"/>
                          <a:ea typeface="현대하모니 B" panose="02020603020101020101" pitchFamily="18" charset="-127"/>
                          <a:cs typeface="+mn-cs"/>
                        </a:rPr>
                        <a:t>③ 구획 용품 선정 및 수량 산정</a:t>
                      </a:r>
                      <a:endParaRPr kumimoji="1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현대하모니 B" panose="02020603020101020101" pitchFamily="18" charset="-127"/>
                        <a:ea typeface="현대하모니 B" panose="02020603020101020101" pitchFamily="18" charset="-127"/>
                      </a:endParaRPr>
                    </a:p>
                  </a:txBody>
                  <a:tcPr marL="99050" marR="99050" marT="45648" marB="45648" horzOverflow="overflow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현대하모니 B" panose="02020603020101020101" pitchFamily="18" charset="-127"/>
                          <a:ea typeface="현대하모니 B" panose="02020603020101020101" pitchFamily="18" charset="-127"/>
                        </a:rPr>
                        <a:t>① 주변 가연물 제거 및 정리</a:t>
                      </a:r>
                      <a:endParaRPr lang="en-US" altLang="ko-KR" sz="1000" b="0" dirty="0">
                        <a:solidFill>
                          <a:schemeClr val="tx1"/>
                        </a:solidFill>
                        <a:latin typeface="현대하모니 B" panose="02020603020101020101" pitchFamily="18" charset="-127"/>
                        <a:ea typeface="현대하모니 B" panose="02020603020101020101" pitchFamily="18" charset="-127"/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현대하모니 B" panose="02020603020101020101" pitchFamily="18" charset="-127"/>
                          <a:ea typeface="현대하모니 B" panose="02020603020101020101" pitchFamily="18" charset="-127"/>
                        </a:rPr>
                        <a:t>② 용접 보강 구간 불티 방지막 설치</a:t>
                      </a:r>
                      <a:endParaRPr lang="en-US" altLang="ko-KR" sz="1000" b="0" dirty="0">
                        <a:solidFill>
                          <a:schemeClr val="tx1"/>
                        </a:solidFill>
                        <a:latin typeface="현대하모니 B" panose="02020603020101020101" pitchFamily="18" charset="-127"/>
                        <a:ea typeface="현대하모니 B" panose="02020603020101020101" pitchFamily="18" charset="-127"/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현대하모니 B" panose="02020603020101020101" pitchFamily="18" charset="-127"/>
                          <a:ea typeface="현대하모니 B" panose="02020603020101020101" pitchFamily="18" charset="-127"/>
                        </a:rPr>
                        <a:t>③ 상부 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현대하모니 B" panose="02020603020101020101" pitchFamily="18" charset="-127"/>
                          <a:ea typeface="현대하모니 B" panose="02020603020101020101" pitchFamily="18" charset="-127"/>
                        </a:rPr>
                        <a:t>/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현대하모니 B" panose="02020603020101020101" pitchFamily="18" charset="-127"/>
                          <a:ea typeface="현대하모니 B" panose="02020603020101020101" pitchFamily="18" charset="-127"/>
                        </a:rPr>
                        <a:t> 하부 화기 감시자 및 소화기 배치</a:t>
                      </a:r>
                      <a:endParaRPr kumimoji="1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현대하모니 B" panose="02020603020101020101" pitchFamily="18" charset="-127"/>
                        <a:ea typeface="현대하모니 B" panose="02020603020101020101" pitchFamily="18" charset="-127"/>
                      </a:endParaRPr>
                    </a:p>
                  </a:txBody>
                  <a:tcPr marL="99050" marR="99050" marT="45648" marB="45648" horzOverflow="overflow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2345818"/>
                  </a:ext>
                </a:extLst>
              </a:tr>
            </a:tbl>
          </a:graphicData>
        </a:graphic>
      </p:graphicFrame>
      <p:sp>
        <p:nvSpPr>
          <p:cNvPr id="75788" name="TextBox 5">
            <a:extLst>
              <a:ext uri="{FF2B5EF4-FFF2-40B4-BE49-F238E27FC236}">
                <a16:creationId xmlns:a16="http://schemas.microsoft.com/office/drawing/2014/main" id="{7912A510-509E-4E65-A809-CECABE9553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160" y="2193834"/>
            <a:ext cx="4191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■ 방호조치계획 및 사전준비현황 점검</a:t>
            </a:r>
            <a:endParaRPr kumimoji="1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</p:txBody>
      </p:sp>
      <p:graphicFrame>
        <p:nvGraphicFramePr>
          <p:cNvPr id="6" name="표 6">
            <a:extLst>
              <a:ext uri="{FF2B5EF4-FFF2-40B4-BE49-F238E27FC236}">
                <a16:creationId xmlns:a16="http://schemas.microsoft.com/office/drawing/2014/main" id="{5C8D06CB-9520-47F8-8431-6DBB3B47E8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310875"/>
              </p:ext>
            </p:extLst>
          </p:nvPr>
        </p:nvGraphicFramePr>
        <p:xfrm>
          <a:off x="474933" y="2531972"/>
          <a:ext cx="6904038" cy="3973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865">
                  <a:extLst>
                    <a:ext uri="{9D8B030D-6E8A-4147-A177-3AD203B41FA5}">
                      <a16:colId xmlns:a16="http://schemas.microsoft.com/office/drawing/2014/main" val="2833427253"/>
                    </a:ext>
                  </a:extLst>
                </a:gridCol>
                <a:gridCol w="1174423">
                  <a:extLst>
                    <a:ext uri="{9D8B030D-6E8A-4147-A177-3AD203B41FA5}">
                      <a16:colId xmlns:a16="http://schemas.microsoft.com/office/drawing/2014/main" val="3905493896"/>
                    </a:ext>
                  </a:extLst>
                </a:gridCol>
                <a:gridCol w="641350">
                  <a:extLst>
                    <a:ext uri="{9D8B030D-6E8A-4147-A177-3AD203B41FA5}">
                      <a16:colId xmlns:a16="http://schemas.microsoft.com/office/drawing/2014/main" val="489212707"/>
                    </a:ext>
                  </a:extLst>
                </a:gridCol>
                <a:gridCol w="2665943">
                  <a:extLst>
                    <a:ext uri="{9D8B030D-6E8A-4147-A177-3AD203B41FA5}">
                      <a16:colId xmlns:a16="http://schemas.microsoft.com/office/drawing/2014/main" val="1341932363"/>
                    </a:ext>
                  </a:extLst>
                </a:gridCol>
                <a:gridCol w="1550457">
                  <a:extLst>
                    <a:ext uri="{9D8B030D-6E8A-4147-A177-3AD203B41FA5}">
                      <a16:colId xmlns:a16="http://schemas.microsoft.com/office/drawing/2014/main" val="2646151028"/>
                    </a:ext>
                  </a:extLst>
                </a:gridCol>
              </a:tblGrid>
              <a:tr h="42961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현대하모니 M" panose="02020603020101020101" pitchFamily="18" charset="-127"/>
                          <a:ea typeface="현대하모니 M" panose="02020603020101020101" pitchFamily="18" charset="-127"/>
                        </a:rPr>
                        <a:t>구 분</a:t>
                      </a:r>
                    </a:p>
                  </a:txBody>
                  <a:tcPr marL="0" marR="0" marT="45712" marB="45712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91461" marR="91461" marT="45719" marB="45719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bg1"/>
                          </a:solidFill>
                          <a:ea typeface="현대하모니 M" panose="02020603020101020101" pitchFamily="18" charset="-127"/>
                        </a:rPr>
                        <a:t>개소</a:t>
                      </a:r>
                    </a:p>
                  </a:txBody>
                  <a:tcPr marL="0" marR="0" marT="45712" marB="45712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현대하모니 M" panose="02020603020101020101" pitchFamily="18" charset="-127"/>
                          <a:ea typeface="현대하모니 M" panose="02020603020101020101" pitchFamily="18" charset="-127"/>
                        </a:rPr>
                        <a:t>방호조치계획</a:t>
                      </a:r>
                      <a:r>
                        <a:rPr lang="en-US" altLang="ko-KR" sz="1200" b="0" dirty="0">
                          <a:latin typeface="현대하모니 M" panose="02020603020101020101" pitchFamily="18" charset="-127"/>
                          <a:ea typeface="현대하모니 M" panose="02020603020101020101" pitchFamily="18" charset="-127"/>
                        </a:rPr>
                        <a:t>(</a:t>
                      </a:r>
                      <a:r>
                        <a:rPr lang="ko-KR" altLang="en-US" sz="1200" b="0" dirty="0">
                          <a:latin typeface="현대하모니 M" panose="02020603020101020101" pitchFamily="18" charset="-127"/>
                          <a:ea typeface="현대하모니 M" panose="02020603020101020101" pitchFamily="18" charset="-127"/>
                        </a:rPr>
                        <a:t>수량</a:t>
                      </a:r>
                      <a:r>
                        <a:rPr lang="en-US" altLang="ko-KR" sz="1200" b="0" dirty="0">
                          <a:latin typeface="현대하모니 M" panose="02020603020101020101" pitchFamily="18" charset="-127"/>
                          <a:ea typeface="현대하모니 M" panose="02020603020101020101" pitchFamily="18" charset="-127"/>
                        </a:rPr>
                        <a:t>)</a:t>
                      </a:r>
                      <a:endParaRPr lang="ko-KR" altLang="en-US" sz="1400" b="0" dirty="0"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현대하모니 M" panose="02020603020101020101" pitchFamily="18" charset="-127"/>
                          <a:ea typeface="현대하모니 M" panose="02020603020101020101" pitchFamily="18" charset="-127"/>
                        </a:rPr>
                        <a:t>점검 결과</a:t>
                      </a: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9308345"/>
                  </a:ext>
                </a:extLst>
              </a:tr>
              <a:tr h="576308">
                <a:tc rowSpan="5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91461" marR="91461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4554449"/>
                  </a:ext>
                </a:extLst>
              </a:tr>
              <a:tr h="57630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91461" marR="91461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5371296"/>
                  </a:ext>
                </a:extLst>
              </a:tr>
              <a:tr h="57630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91461" marR="91461" marT="45719" marB="45719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91461" marR="91461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7224361"/>
                  </a:ext>
                </a:extLst>
              </a:tr>
              <a:tr h="57630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91461" marR="91461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007957"/>
                  </a:ext>
                </a:extLst>
              </a:tr>
              <a:tr h="46855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91461" marR="91461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4760127"/>
                  </a:ext>
                </a:extLst>
              </a:tr>
              <a:tr h="770511"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91461" marR="91461" marT="45719" marB="45719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488" indent="-90488" algn="l" latinLnBrk="1">
                        <a:buFont typeface="Wingdings" panose="05000000000000000000" pitchFamily="2" charset="2"/>
                        <a:buChar char="§"/>
                      </a:pPr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91461" marR="91461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  <a:latin typeface="현대하모니 M" panose="02020603020101020101" pitchFamily="18" charset="-127"/>
                        <a:ea typeface="현대하모니 M" panose="02020603020101020101" pitchFamily="18" charset="-127"/>
                      </a:endParaRPr>
                    </a:p>
                  </a:txBody>
                  <a:tcPr marL="0" marR="0" marT="45712" marB="45712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121857"/>
                  </a:ext>
                </a:extLst>
              </a:tr>
            </a:tbl>
          </a:graphicData>
        </a:graphic>
      </p:graphicFrame>
      <p:sp>
        <p:nvSpPr>
          <p:cNvPr id="75837" name="TextBox 5">
            <a:extLst>
              <a:ext uri="{FF2B5EF4-FFF2-40B4-BE49-F238E27FC236}">
                <a16:creationId xmlns:a16="http://schemas.microsoft.com/office/drawing/2014/main" id="{150E3829-9670-4022-9482-74597C0273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8892" y="2254973"/>
            <a:ext cx="186594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9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현대하모니 L" panose="02020603020101020101" pitchFamily="18" charset="-127"/>
                <a:ea typeface="현대하모니 L" panose="02020603020101020101" pitchFamily="18" charset="-127"/>
                <a:cs typeface="+mn-cs"/>
              </a:rPr>
              <a:t>* 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현대하모니 L" panose="02020603020101020101" pitchFamily="18" charset="-127"/>
                <a:ea typeface="현대하모니 L" panose="02020603020101020101" pitchFamily="18" charset="-127"/>
                <a:cs typeface="+mn-cs"/>
              </a:rPr>
              <a:t>방호조치 기준</a:t>
            </a:r>
            <a:endParaRPr kumimoji="1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현대하모니 L" panose="02020603020101020101" pitchFamily="18" charset="-127"/>
              <a:ea typeface="현대하모니 L" panose="02020603020101020101" pitchFamily="18" charset="-127"/>
              <a:cs typeface="+mn-cs"/>
            </a:endParaRPr>
          </a:p>
        </p:txBody>
      </p:sp>
      <p:graphicFrame>
        <p:nvGraphicFramePr>
          <p:cNvPr id="75843" name="Object 363">
            <a:hlinkClick r:id="" action="ppaction://ole?verb=0"/>
            <a:extLst>
              <a:ext uri="{FF2B5EF4-FFF2-40B4-BE49-F238E27FC236}">
                <a16:creationId xmlns:a16="http://schemas.microsoft.com/office/drawing/2014/main" id="{E7262F5E-BAC3-4EDD-9A55-FC4C61025BFF}"/>
              </a:ext>
            </a:extLst>
          </p:cNvPr>
          <p:cNvGraphicFramePr>
            <a:graphicFrameLocks/>
          </p:cNvGraphicFramePr>
          <p:nvPr/>
        </p:nvGraphicFramePr>
        <p:xfrm>
          <a:off x="9541058" y="2119313"/>
          <a:ext cx="100782" cy="10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Presentation" showAsIcon="1" r:id="rId3" imgW="380880" imgH="685800" progId="PowerPoint.Show.8">
                  <p:embed/>
                </p:oleObj>
              </mc:Choice>
              <mc:Fallback>
                <p:oleObj name="Presentation" showAsIcon="1" r:id="rId3" imgW="380880" imgH="685800" progId="PowerPoint.Show.8">
                  <p:embed/>
                  <p:pic>
                    <p:nvPicPr>
                      <p:cNvPr id="75843" name="Object 363">
                        <a:hlinkClick r:id="" action="ppaction://ole?verb=0"/>
                        <a:extLst>
                          <a:ext uri="{FF2B5EF4-FFF2-40B4-BE49-F238E27FC236}">
                            <a16:creationId xmlns:a16="http://schemas.microsoft.com/office/drawing/2014/main" id="{E7262F5E-BAC3-4EDD-9A55-FC4C61025BFF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grayscl/>
                      </a:blip>
                      <a:srcRect l="61436" t="69292" r="-107750" b="-44095"/>
                      <a:stretch>
                        <a:fillRect/>
                      </a:stretch>
                    </p:blipFill>
                    <p:spPr bwMode="auto">
                      <a:xfrm>
                        <a:off x="9541058" y="2119313"/>
                        <a:ext cx="100782" cy="1079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rgbClr val="808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6" name="Group 6">
            <a:extLst>
              <a:ext uri="{FF2B5EF4-FFF2-40B4-BE49-F238E27FC236}">
                <a16:creationId xmlns:a16="http://schemas.microsoft.com/office/drawing/2014/main" id="{32A055E0-5B1A-4196-A260-151606D11744}"/>
              </a:ext>
            </a:extLst>
          </p:cNvPr>
          <p:cNvGrpSpPr>
            <a:grpSpLocks/>
          </p:cNvGrpSpPr>
          <p:nvPr/>
        </p:nvGrpSpPr>
        <p:grpSpPr bwMode="auto">
          <a:xfrm>
            <a:off x="237000" y="548680"/>
            <a:ext cx="9432000" cy="46037"/>
            <a:chOff x="329" y="1821"/>
            <a:chExt cx="6071" cy="0"/>
          </a:xfrm>
        </p:grpSpPr>
        <p:sp>
          <p:nvSpPr>
            <p:cNvPr id="57" name="Line 7">
              <a:extLst>
                <a:ext uri="{FF2B5EF4-FFF2-40B4-BE49-F238E27FC236}">
                  <a16:creationId xmlns:a16="http://schemas.microsoft.com/office/drawing/2014/main" id="{015E1DCB-AA79-49B6-80B9-A518CBCE27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" y="1821"/>
              <a:ext cx="4534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dern H Medium" pitchFamily="50" charset="-127"/>
                <a:ea typeface="Modern H Medium" pitchFamily="50" charset="-127"/>
                <a:cs typeface="+mn-cs"/>
              </a:endParaRPr>
            </a:p>
          </p:txBody>
        </p:sp>
        <p:sp>
          <p:nvSpPr>
            <p:cNvPr id="58" name="Line 8">
              <a:extLst>
                <a:ext uri="{FF2B5EF4-FFF2-40B4-BE49-F238E27FC236}">
                  <a16:creationId xmlns:a16="http://schemas.microsoft.com/office/drawing/2014/main" id="{6C580B58-B145-45B0-A14F-7E4056AF77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26" y="1821"/>
              <a:ext cx="1474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dern H Medium" pitchFamily="50" charset="-127"/>
                <a:ea typeface="Modern H Medium" pitchFamily="50" charset="-127"/>
                <a:cs typeface="+mn-cs"/>
              </a:endParaRP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03A063CA-5CCA-4BB8-98E5-7578BE69BAEF}"/>
              </a:ext>
            </a:extLst>
          </p:cNvPr>
          <p:cNvSpPr txBox="1"/>
          <p:nvPr/>
        </p:nvSpPr>
        <p:spPr>
          <a:xfrm>
            <a:off x="281940" y="129541"/>
            <a:ext cx="5066348" cy="369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현대하모니 B" panose="02020603020101020101" pitchFamily="18" charset="-127"/>
                <a:ea typeface="현대하모니 B" panose="02020603020101020101" pitchFamily="18" charset="-127"/>
                <a:cs typeface="+mn-cs"/>
              </a:rPr>
              <a:t>2. 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현대하모니 B" panose="02020603020101020101" pitchFamily="18" charset="-127"/>
                <a:ea typeface="현대하모니 B" panose="02020603020101020101" pitchFamily="18" charset="-127"/>
                <a:cs typeface="+mn-cs"/>
              </a:rPr>
              <a:t>주요 위험작업 방호조치 계획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CFB6667-0BAE-4C61-8FD4-89D4D41B751C}"/>
              </a:ext>
            </a:extLst>
          </p:cNvPr>
          <p:cNvSpPr/>
          <p:nvPr/>
        </p:nvSpPr>
        <p:spPr>
          <a:xfrm>
            <a:off x="273576" y="947190"/>
            <a:ext cx="9350484" cy="12466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397605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>
            <a:extLst>
              <a:ext uri="{FF2B5EF4-FFF2-40B4-BE49-F238E27FC236}">
                <a16:creationId xmlns:a16="http://schemas.microsoft.com/office/drawing/2014/main" id="{561556E3-5753-4232-AD77-7D14E89EE472}"/>
              </a:ext>
            </a:extLst>
          </p:cNvPr>
          <p:cNvGrpSpPr>
            <a:grpSpLocks/>
          </p:cNvGrpSpPr>
          <p:nvPr/>
        </p:nvGrpSpPr>
        <p:grpSpPr bwMode="auto">
          <a:xfrm>
            <a:off x="237000" y="548680"/>
            <a:ext cx="9432000" cy="46037"/>
            <a:chOff x="329" y="1821"/>
            <a:chExt cx="6071" cy="0"/>
          </a:xfrm>
        </p:grpSpPr>
        <p:sp>
          <p:nvSpPr>
            <p:cNvPr id="6" name="Line 7">
              <a:extLst>
                <a:ext uri="{FF2B5EF4-FFF2-40B4-BE49-F238E27FC236}">
                  <a16:creationId xmlns:a16="http://schemas.microsoft.com/office/drawing/2014/main" id="{67C09C68-09F8-4C8E-A702-A985DD3B80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" y="1821"/>
              <a:ext cx="4534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dern H Medium" pitchFamily="50" charset="-127"/>
                <a:ea typeface="Modern H Medium" pitchFamily="50" charset="-127"/>
                <a:cs typeface="+mn-cs"/>
              </a:endParaRPr>
            </a:p>
          </p:txBody>
        </p:sp>
        <p:sp>
          <p:nvSpPr>
            <p:cNvPr id="7" name="Line 8">
              <a:extLst>
                <a:ext uri="{FF2B5EF4-FFF2-40B4-BE49-F238E27FC236}">
                  <a16:creationId xmlns:a16="http://schemas.microsoft.com/office/drawing/2014/main" id="{8F775B99-F1C4-4F5A-BD56-2452C7B5A9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26" y="1821"/>
              <a:ext cx="1474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dern H Medium" pitchFamily="50" charset="-127"/>
                <a:ea typeface="Modern H Medium" pitchFamily="50" charset="-127"/>
                <a:cs typeface="+mn-cs"/>
              </a:endParaRPr>
            </a:p>
          </p:txBody>
        </p:sp>
      </p:grp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04E6D3C2-1153-4AD8-BFE5-ADAACE728358}"/>
              </a:ext>
            </a:extLst>
          </p:cNvPr>
          <p:cNvCxnSpPr>
            <a:cxnSpLocks/>
            <a:stCxn id="21" idx="3"/>
          </p:cNvCxnSpPr>
          <p:nvPr/>
        </p:nvCxnSpPr>
        <p:spPr>
          <a:xfrm flipV="1">
            <a:off x="2053002" y="2805622"/>
            <a:ext cx="5917518" cy="305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06BF9C10-4651-4DA7-9FBA-47E2A6DF9A4F}"/>
              </a:ext>
            </a:extLst>
          </p:cNvPr>
          <p:cNvSpPr/>
          <p:nvPr/>
        </p:nvSpPr>
        <p:spPr>
          <a:xfrm>
            <a:off x="3281363" y="3082238"/>
            <a:ext cx="1335076" cy="255641"/>
          </a:xfrm>
          <a:prstGeom prst="roundRect">
            <a:avLst>
              <a:gd name="adj" fmla="val 10368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dirty="0" err="1" smtClean="0">
                <a:solidFill>
                  <a:prstClr val="black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공사담당자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40413822-8E68-45C8-9C94-AC6436D2EF74}"/>
              </a:ext>
            </a:extLst>
          </p:cNvPr>
          <p:cNvSpPr/>
          <p:nvPr/>
        </p:nvSpPr>
        <p:spPr>
          <a:xfrm>
            <a:off x="3281363" y="3471544"/>
            <a:ext cx="1335076" cy="255641"/>
          </a:xfrm>
          <a:prstGeom prst="roundRect">
            <a:avLst>
              <a:gd name="adj" fmla="val 10368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환경안전실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173D5981-7CAB-469F-9A6B-024DD6AF3579}"/>
              </a:ext>
            </a:extLst>
          </p:cNvPr>
          <p:cNvSpPr/>
          <p:nvPr/>
        </p:nvSpPr>
        <p:spPr>
          <a:xfrm>
            <a:off x="5362098" y="3060147"/>
            <a:ext cx="1335076" cy="255641"/>
          </a:xfrm>
          <a:prstGeom prst="roundRect">
            <a:avLst>
              <a:gd name="adj" fmla="val 10368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발생부서팀장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37BE9308-0A26-4411-972C-61E6BC9089F0}"/>
              </a:ext>
            </a:extLst>
          </p:cNvPr>
          <p:cNvSpPr/>
          <p:nvPr/>
        </p:nvSpPr>
        <p:spPr>
          <a:xfrm>
            <a:off x="5362098" y="3428287"/>
            <a:ext cx="1335076" cy="255641"/>
          </a:xfrm>
          <a:prstGeom prst="roundRect">
            <a:avLst>
              <a:gd name="adj" fmla="val 10368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안전환경실장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M" panose="02020603020101020101" pitchFamily="18" charset="-127"/>
              <a:ea typeface="현대하모니 M" panose="02020603020101020101" pitchFamily="18" charset="-127"/>
              <a:cs typeface="+mn-cs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0721541B-B135-4481-B5F0-CC2B4D205395}"/>
              </a:ext>
            </a:extLst>
          </p:cNvPr>
          <p:cNvSpPr/>
          <p:nvPr/>
        </p:nvSpPr>
        <p:spPr>
          <a:xfrm>
            <a:off x="457153" y="2666521"/>
            <a:ext cx="1595849" cy="284308"/>
          </a:xfrm>
          <a:prstGeom prst="roundRect">
            <a:avLst>
              <a:gd name="adj" fmla="val 433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비상상황 발생</a:t>
            </a: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C7B4F9E7-BE95-437C-ADD9-7EEE4E3DAB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7561" y="3020136"/>
            <a:ext cx="265196" cy="212368"/>
          </a:xfrm>
          <a:prstGeom prst="rect">
            <a:avLst/>
          </a:prstGeom>
        </p:spPr>
      </p:pic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6D7F9997-2E9F-483C-9E48-84B88562384E}"/>
              </a:ext>
            </a:extLst>
          </p:cNvPr>
          <p:cNvSpPr/>
          <p:nvPr/>
        </p:nvSpPr>
        <p:spPr>
          <a:xfrm>
            <a:off x="2215780" y="2643089"/>
            <a:ext cx="1952174" cy="275522"/>
          </a:xfrm>
          <a:prstGeom prst="roundRect">
            <a:avLst>
              <a:gd name="adj" fmla="val 433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최초발견자 신고</a:t>
            </a:r>
          </a:p>
        </p:txBody>
      </p: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458B68FF-2FB1-4890-BB50-6963A3556E26}"/>
              </a:ext>
            </a:extLst>
          </p:cNvPr>
          <p:cNvCxnSpPr>
            <a:cxnSpLocks/>
          </p:cNvCxnSpPr>
          <p:nvPr/>
        </p:nvCxnSpPr>
        <p:spPr>
          <a:xfrm>
            <a:off x="457153" y="1141429"/>
            <a:ext cx="2480063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16387647-ED10-4F1F-A100-AC5B446E4BF8}"/>
              </a:ext>
            </a:extLst>
          </p:cNvPr>
          <p:cNvSpPr txBox="1"/>
          <p:nvPr/>
        </p:nvSpPr>
        <p:spPr>
          <a:xfrm>
            <a:off x="552981" y="787747"/>
            <a:ext cx="332559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비상상황 발생 시 연락체계</a:t>
            </a: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454682D1-ED64-4FB9-95C2-99C6C98807A3}"/>
              </a:ext>
            </a:extLst>
          </p:cNvPr>
          <p:cNvGrpSpPr/>
          <p:nvPr/>
        </p:nvGrpSpPr>
        <p:grpSpPr>
          <a:xfrm>
            <a:off x="479931" y="909439"/>
            <a:ext cx="108000" cy="108000"/>
            <a:chOff x="5838825" y="3760013"/>
            <a:chExt cx="108000" cy="108000"/>
          </a:xfrm>
        </p:grpSpPr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61179954-D2F9-46FC-BCCE-DC0DA5C7FF38}"/>
                </a:ext>
              </a:extLst>
            </p:cNvPr>
            <p:cNvSpPr/>
            <p:nvPr/>
          </p:nvSpPr>
          <p:spPr>
            <a:xfrm>
              <a:off x="5838825" y="3760013"/>
              <a:ext cx="72000" cy="108000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산스 Head"/>
                <a:cs typeface="Hyundai Sans Head"/>
              </a:endParaRPr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36E2F4D2-4279-40DE-B079-B10C030970B2}"/>
                </a:ext>
              </a:extLst>
            </p:cNvPr>
            <p:cNvSpPr/>
            <p:nvPr/>
          </p:nvSpPr>
          <p:spPr>
            <a:xfrm>
              <a:off x="5874825" y="3760013"/>
              <a:ext cx="72000" cy="108000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산스 Head"/>
                <a:cs typeface="Hyundai Sans Head"/>
              </a:endParaRPr>
            </a:p>
          </p:txBody>
        </p:sp>
      </p:grp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7FB8DE17-787C-44CC-BC94-F852E9787464}"/>
              </a:ext>
            </a:extLst>
          </p:cNvPr>
          <p:cNvSpPr/>
          <p:nvPr/>
        </p:nvSpPr>
        <p:spPr>
          <a:xfrm>
            <a:off x="4291946" y="2635313"/>
            <a:ext cx="1595849" cy="284308"/>
          </a:xfrm>
          <a:prstGeom prst="roundRect">
            <a:avLst>
              <a:gd name="adj" fmla="val 433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초기대응</a:t>
            </a:r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C0FF80A9-8885-4A9C-A95B-53F2BDC20040}"/>
              </a:ext>
            </a:extLst>
          </p:cNvPr>
          <p:cNvSpPr/>
          <p:nvPr/>
        </p:nvSpPr>
        <p:spPr>
          <a:xfrm>
            <a:off x="6072472" y="2643089"/>
            <a:ext cx="1595849" cy="284308"/>
          </a:xfrm>
          <a:prstGeom prst="roundRect">
            <a:avLst>
              <a:gd name="adj" fmla="val 433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현장출동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/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조치</a:t>
            </a: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EA197D79-CE60-42FD-8CE6-5A6A0CCA8AAF}"/>
              </a:ext>
            </a:extLst>
          </p:cNvPr>
          <p:cNvSpPr/>
          <p:nvPr/>
        </p:nvSpPr>
        <p:spPr>
          <a:xfrm>
            <a:off x="7852998" y="2663468"/>
            <a:ext cx="1595849" cy="284308"/>
          </a:xfrm>
          <a:prstGeom prst="roundRect">
            <a:avLst>
              <a:gd name="adj" fmla="val 433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상황 종료</a:t>
            </a:r>
          </a:p>
        </p:txBody>
      </p:sp>
      <p:sp>
        <p:nvSpPr>
          <p:cNvPr id="34" name="자유형: 도형 33">
            <a:extLst>
              <a:ext uri="{FF2B5EF4-FFF2-40B4-BE49-F238E27FC236}">
                <a16:creationId xmlns:a16="http://schemas.microsoft.com/office/drawing/2014/main" id="{55783901-6BA8-4AE2-A6CB-96E62DCD3ED7}"/>
              </a:ext>
            </a:extLst>
          </p:cNvPr>
          <p:cNvSpPr/>
          <p:nvPr/>
        </p:nvSpPr>
        <p:spPr>
          <a:xfrm>
            <a:off x="2900767" y="2799025"/>
            <a:ext cx="396240" cy="790575"/>
          </a:xfrm>
          <a:custGeom>
            <a:avLst/>
            <a:gdLst>
              <a:gd name="connsiteX0" fmla="*/ 0 w 396240"/>
              <a:gd name="connsiteY0" fmla="*/ 0 h 411480"/>
              <a:gd name="connsiteX1" fmla="*/ 0 w 396240"/>
              <a:gd name="connsiteY1" fmla="*/ 411480 h 411480"/>
              <a:gd name="connsiteX2" fmla="*/ 396240 w 396240"/>
              <a:gd name="connsiteY2" fmla="*/ 411480 h 41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6240" h="411480">
                <a:moveTo>
                  <a:pt x="0" y="0"/>
                </a:moveTo>
                <a:lnTo>
                  <a:pt x="0" y="411480"/>
                </a:lnTo>
                <a:lnTo>
                  <a:pt x="396240" y="41148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5" name="자유형: 도형 34">
            <a:extLst>
              <a:ext uri="{FF2B5EF4-FFF2-40B4-BE49-F238E27FC236}">
                <a16:creationId xmlns:a16="http://schemas.microsoft.com/office/drawing/2014/main" id="{276702CB-044F-4BC6-9014-F16ADC38E35D}"/>
              </a:ext>
            </a:extLst>
          </p:cNvPr>
          <p:cNvSpPr/>
          <p:nvPr/>
        </p:nvSpPr>
        <p:spPr>
          <a:xfrm>
            <a:off x="4964021" y="2799026"/>
            <a:ext cx="396240" cy="790571"/>
          </a:xfrm>
          <a:custGeom>
            <a:avLst/>
            <a:gdLst>
              <a:gd name="connsiteX0" fmla="*/ 0 w 396240"/>
              <a:gd name="connsiteY0" fmla="*/ 0 h 411480"/>
              <a:gd name="connsiteX1" fmla="*/ 0 w 396240"/>
              <a:gd name="connsiteY1" fmla="*/ 411480 h 411480"/>
              <a:gd name="connsiteX2" fmla="*/ 396240 w 396240"/>
              <a:gd name="connsiteY2" fmla="*/ 411480 h 41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6240" h="411480">
                <a:moveTo>
                  <a:pt x="0" y="0"/>
                </a:moveTo>
                <a:lnTo>
                  <a:pt x="0" y="411480"/>
                </a:lnTo>
                <a:lnTo>
                  <a:pt x="396240" y="41148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7" name="자유형: 도형 46">
            <a:extLst>
              <a:ext uri="{FF2B5EF4-FFF2-40B4-BE49-F238E27FC236}">
                <a16:creationId xmlns:a16="http://schemas.microsoft.com/office/drawing/2014/main" id="{4BEA30D5-0766-4FBD-B2A0-2D9B0C9AC0B5}"/>
              </a:ext>
            </a:extLst>
          </p:cNvPr>
          <p:cNvSpPr/>
          <p:nvPr/>
        </p:nvSpPr>
        <p:spPr>
          <a:xfrm>
            <a:off x="2900225" y="3216066"/>
            <a:ext cx="395288" cy="0"/>
          </a:xfrm>
          <a:custGeom>
            <a:avLst/>
            <a:gdLst>
              <a:gd name="connsiteX0" fmla="*/ 0 w 395288"/>
              <a:gd name="connsiteY0" fmla="*/ 0 h 0"/>
              <a:gd name="connsiteX1" fmla="*/ 395288 w 3952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5288">
                <a:moveTo>
                  <a:pt x="0" y="0"/>
                </a:moveTo>
                <a:lnTo>
                  <a:pt x="395288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8" name="자유형: 도형 47">
            <a:extLst>
              <a:ext uri="{FF2B5EF4-FFF2-40B4-BE49-F238E27FC236}">
                <a16:creationId xmlns:a16="http://schemas.microsoft.com/office/drawing/2014/main" id="{6F3978BA-FF0F-4308-9C53-08BA99E47F6D}"/>
              </a:ext>
            </a:extLst>
          </p:cNvPr>
          <p:cNvSpPr/>
          <p:nvPr/>
        </p:nvSpPr>
        <p:spPr>
          <a:xfrm>
            <a:off x="4952999" y="3210058"/>
            <a:ext cx="395288" cy="0"/>
          </a:xfrm>
          <a:custGeom>
            <a:avLst/>
            <a:gdLst>
              <a:gd name="connsiteX0" fmla="*/ 0 w 395288"/>
              <a:gd name="connsiteY0" fmla="*/ 0 h 0"/>
              <a:gd name="connsiteX1" fmla="*/ 395288 w 3952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5288">
                <a:moveTo>
                  <a:pt x="0" y="0"/>
                </a:moveTo>
                <a:lnTo>
                  <a:pt x="395288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49" name="그림 48">
            <a:extLst>
              <a:ext uri="{FF2B5EF4-FFF2-40B4-BE49-F238E27FC236}">
                <a16:creationId xmlns:a16="http://schemas.microsoft.com/office/drawing/2014/main" id="{B1467D52-A485-4AB3-9A38-A5AA7A99D8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9072" y="3426944"/>
            <a:ext cx="216541" cy="186118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5F5C9CB7-6512-4BC7-9CF0-9B2CC4405DBA}"/>
              </a:ext>
            </a:extLst>
          </p:cNvPr>
          <p:cNvSpPr txBox="1"/>
          <p:nvPr/>
        </p:nvSpPr>
        <p:spPr>
          <a:xfrm>
            <a:off x="2760297" y="2847381"/>
            <a:ext cx="863140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사고신고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0023436-858D-40DD-986E-C08999D63167}"/>
              </a:ext>
            </a:extLst>
          </p:cNvPr>
          <p:cNvSpPr txBox="1"/>
          <p:nvPr/>
        </p:nvSpPr>
        <p:spPr>
          <a:xfrm>
            <a:off x="4757667" y="2850546"/>
            <a:ext cx="1335075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사고발생보고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E2CD6258-B468-444C-8369-EC008C611431}"/>
              </a:ext>
            </a:extLst>
          </p:cNvPr>
          <p:cNvSpPr txBox="1"/>
          <p:nvPr/>
        </p:nvSpPr>
        <p:spPr>
          <a:xfrm>
            <a:off x="281940" y="129540"/>
            <a:ext cx="4290060" cy="369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B" panose="02020603020101020101" pitchFamily="18" charset="-127"/>
                <a:ea typeface="현대하모니 B" panose="02020603020101020101" pitchFamily="18" charset="-127"/>
                <a:cs typeface="+mn-cs"/>
              </a:rPr>
              <a:t>4. 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현대하모니 B" panose="02020603020101020101" pitchFamily="18" charset="-127"/>
                <a:ea typeface="현대하모니 B" panose="02020603020101020101" pitchFamily="18" charset="-127"/>
                <a:cs typeface="+mn-cs"/>
              </a:rPr>
              <a:t>비상연락체계</a:t>
            </a:r>
          </a:p>
        </p:txBody>
      </p:sp>
      <p:sp>
        <p:nvSpPr>
          <p:cNvPr id="80" name="사각형: 둥근 모서리 79">
            <a:extLst>
              <a:ext uri="{FF2B5EF4-FFF2-40B4-BE49-F238E27FC236}">
                <a16:creationId xmlns:a16="http://schemas.microsoft.com/office/drawing/2014/main" id="{BC44F27B-57AE-4A37-8CA3-0BBE7F327940}"/>
              </a:ext>
            </a:extLst>
          </p:cNvPr>
          <p:cNvSpPr/>
          <p:nvPr/>
        </p:nvSpPr>
        <p:spPr>
          <a:xfrm>
            <a:off x="2274890" y="1336554"/>
            <a:ext cx="1603690" cy="305816"/>
          </a:xfrm>
          <a:prstGeom prst="roundRect">
            <a:avLst>
              <a:gd name="adj" fmla="val 1036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협력사 책임자</a:t>
            </a:r>
          </a:p>
        </p:txBody>
      </p:sp>
      <p:sp>
        <p:nvSpPr>
          <p:cNvPr id="141" name="사각형: 둥근 모서리 140">
            <a:extLst>
              <a:ext uri="{FF2B5EF4-FFF2-40B4-BE49-F238E27FC236}">
                <a16:creationId xmlns:a16="http://schemas.microsoft.com/office/drawing/2014/main" id="{DD0FD12A-83EE-4462-A210-57F8DFBFBAAB}"/>
              </a:ext>
            </a:extLst>
          </p:cNvPr>
          <p:cNvSpPr/>
          <p:nvPr/>
        </p:nvSpPr>
        <p:spPr>
          <a:xfrm>
            <a:off x="2270288" y="1685061"/>
            <a:ext cx="1603690" cy="794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072" tIns="20036" rIns="40072" bIns="20036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B" panose="02020603020101020101" pitchFamily="18" charset="-127"/>
              <a:ea typeface="현대하모니 B" panose="02020603020101020101" pitchFamily="18" charset="-127"/>
              <a:cs typeface="+mn-cs"/>
            </a:endParaRPr>
          </a:p>
        </p:txBody>
      </p:sp>
      <p:sp>
        <p:nvSpPr>
          <p:cNvPr id="142" name="사각형: 둥근 모서리 141">
            <a:extLst>
              <a:ext uri="{FF2B5EF4-FFF2-40B4-BE49-F238E27FC236}">
                <a16:creationId xmlns:a16="http://schemas.microsoft.com/office/drawing/2014/main" id="{BABAC86E-8C85-4658-A151-4150CB58853B}"/>
              </a:ext>
            </a:extLst>
          </p:cNvPr>
          <p:cNvSpPr/>
          <p:nvPr/>
        </p:nvSpPr>
        <p:spPr>
          <a:xfrm>
            <a:off x="4117181" y="1720107"/>
            <a:ext cx="1595437" cy="72256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072" tIns="20036" rIns="40072" bIns="20036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B" panose="02020603020101020101" pitchFamily="18" charset="-127"/>
              <a:ea typeface="현대하모니 B" panose="02020603020101020101" pitchFamily="18" charset="-127"/>
              <a:cs typeface="+mn-cs"/>
            </a:endParaRPr>
          </a:p>
        </p:txBody>
      </p:sp>
      <p:sp>
        <p:nvSpPr>
          <p:cNvPr id="143" name="순서도: 처리 142">
            <a:extLst>
              <a:ext uri="{FF2B5EF4-FFF2-40B4-BE49-F238E27FC236}">
                <a16:creationId xmlns:a16="http://schemas.microsoft.com/office/drawing/2014/main" id="{B78F1784-C728-4650-AFC9-15467803DD90}"/>
              </a:ext>
            </a:extLst>
          </p:cNvPr>
          <p:cNvSpPr/>
          <p:nvPr/>
        </p:nvSpPr>
        <p:spPr>
          <a:xfrm>
            <a:off x="2272522" y="2209577"/>
            <a:ext cx="1667723" cy="162251"/>
          </a:xfrm>
          <a:prstGeom prst="flowChartProcess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072" tIns="20036" rIns="40072" bIns="20036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현대하모니 B" panose="02020603020101020101" pitchFamily="18" charset="-127"/>
              <a:ea typeface="현대하모니 B" panose="02020603020101020101" pitchFamily="18" charset="-127"/>
              <a:cs typeface="+mn-cs"/>
            </a:endParaRPr>
          </a:p>
        </p:txBody>
      </p:sp>
      <p:sp>
        <p:nvSpPr>
          <p:cNvPr id="144" name="양쪽 모서리가 둥근 사각형 19">
            <a:extLst>
              <a:ext uri="{FF2B5EF4-FFF2-40B4-BE49-F238E27FC236}">
                <a16:creationId xmlns:a16="http://schemas.microsoft.com/office/drawing/2014/main" id="{76821D74-8B1B-42A0-A89B-0FDFFF23F541}"/>
              </a:ext>
            </a:extLst>
          </p:cNvPr>
          <p:cNvSpPr/>
          <p:nvPr/>
        </p:nvSpPr>
        <p:spPr>
          <a:xfrm>
            <a:off x="2252663" y="1829162"/>
            <a:ext cx="1667723" cy="182082"/>
          </a:xfrm>
          <a:prstGeom prst="round2SameRect">
            <a:avLst>
              <a:gd name="adj1" fmla="val 22837"/>
              <a:gd name="adj2" fmla="val 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072" tIns="20036" rIns="40072" bIns="20036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B" panose="02020603020101020101" pitchFamily="18" charset="-127"/>
              <a:ea typeface="현대하모니 B" panose="02020603020101020101" pitchFamily="18" charset="-127"/>
              <a:cs typeface="+mn-cs"/>
            </a:endParaRPr>
          </a:p>
        </p:txBody>
      </p:sp>
      <p:sp>
        <p:nvSpPr>
          <p:cNvPr id="146" name="양쪽 모서리가 둥근 사각형 19">
            <a:extLst>
              <a:ext uri="{FF2B5EF4-FFF2-40B4-BE49-F238E27FC236}">
                <a16:creationId xmlns:a16="http://schemas.microsoft.com/office/drawing/2014/main" id="{BF1C81F0-9A56-4FAA-8F6F-1AF8C9F2F54D}"/>
              </a:ext>
            </a:extLst>
          </p:cNvPr>
          <p:cNvSpPr/>
          <p:nvPr/>
        </p:nvSpPr>
        <p:spPr>
          <a:xfrm>
            <a:off x="4229628" y="1823640"/>
            <a:ext cx="1446743" cy="196096"/>
          </a:xfrm>
          <a:prstGeom prst="round2SameRect">
            <a:avLst>
              <a:gd name="adj1" fmla="val 22837"/>
              <a:gd name="adj2" fmla="val 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072" tIns="20036" rIns="40072" bIns="20036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B" panose="02020603020101020101" pitchFamily="18" charset="-127"/>
              <a:ea typeface="현대하모니 B" panose="02020603020101020101" pitchFamily="18" charset="-127"/>
              <a:cs typeface="+mn-cs"/>
            </a:endParaRPr>
          </a:p>
        </p:txBody>
      </p:sp>
      <p:sp>
        <p:nvSpPr>
          <p:cNvPr id="147" name="사각형: 둥근 모서리 146">
            <a:extLst>
              <a:ext uri="{FF2B5EF4-FFF2-40B4-BE49-F238E27FC236}">
                <a16:creationId xmlns:a16="http://schemas.microsoft.com/office/drawing/2014/main" id="{86F3A160-485B-4714-99AA-335952D2203D}"/>
              </a:ext>
            </a:extLst>
          </p:cNvPr>
          <p:cNvSpPr/>
          <p:nvPr/>
        </p:nvSpPr>
        <p:spPr>
          <a:xfrm>
            <a:off x="4111310" y="1328381"/>
            <a:ext cx="1702750" cy="305816"/>
          </a:xfrm>
          <a:prstGeom prst="roundRect">
            <a:avLst>
              <a:gd name="adj" fmla="val 1036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dirty="0" err="1">
                <a:solidFill>
                  <a:prstClr val="white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코비코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현대하모니 M" panose="02020603020101020101" pitchFamily="18" charset="-127"/>
                <a:ea typeface="현대하모니 M" panose="02020603020101020101" pitchFamily="18" charset="-127"/>
                <a:cs typeface="+mn-cs"/>
              </a:rPr>
              <a:t> 공사 담당자</a:t>
            </a:r>
          </a:p>
        </p:txBody>
      </p:sp>
      <p:sp>
        <p:nvSpPr>
          <p:cNvPr id="10" name="화살표: 오른쪽 9">
            <a:extLst>
              <a:ext uri="{FF2B5EF4-FFF2-40B4-BE49-F238E27FC236}">
                <a16:creationId xmlns:a16="http://schemas.microsoft.com/office/drawing/2014/main" id="{D58682FD-A6C1-4CB8-BEEF-68C7829F9D63}"/>
              </a:ext>
            </a:extLst>
          </p:cNvPr>
          <p:cNvSpPr/>
          <p:nvPr/>
        </p:nvSpPr>
        <p:spPr>
          <a:xfrm>
            <a:off x="3947160" y="1851660"/>
            <a:ext cx="121920" cy="2971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기아 Light"/>
              <a:ea typeface="기아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9731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기아">
      <a:majorFont>
        <a:latin typeface="기아 Medium"/>
        <a:ea typeface="기아 Medium"/>
        <a:cs typeface=""/>
      </a:majorFont>
      <a:minorFont>
        <a:latin typeface="기아 Light"/>
        <a:ea typeface="기아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기본 디자인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0066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AAB8"/>
      </a:accent5>
      <a:accent6>
        <a:srgbClr val="2D2DB9"/>
      </a:accent6>
      <a:hlink>
        <a:srgbClr val="CCCCFF"/>
      </a:hlink>
      <a:folHlink>
        <a:srgbClr val="B2B2B2"/>
      </a:folHlink>
    </a:clrScheme>
    <a:fontScheme name="2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384" tIns="45692" rIns="91384" bIns="45692" numCol="1" anchor="t" anchorCtr="0" compatLnSpc="1">
        <a:prstTxWarp prst="textNoShape">
          <a:avLst/>
        </a:prstTxWarp>
        <a:spAutoFit/>
      </a:bodyPr>
      <a:lstStyle>
        <a:defPPr marL="0" marR="0" indent="0" algn="ctr" defTabSz="957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굴림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384" tIns="45692" rIns="91384" bIns="45692" numCol="1" anchor="t" anchorCtr="0" compatLnSpc="1">
        <a:prstTxWarp prst="textNoShape">
          <a:avLst/>
        </a:prstTxWarp>
        <a:spAutoFit/>
      </a:bodyPr>
      <a:lstStyle>
        <a:defPPr marL="0" marR="0" indent="0" algn="ctr" defTabSz="957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굴림" charset="-127"/>
          </a:defRPr>
        </a:defPPr>
      </a:lstStyle>
    </a:lnDef>
  </a:objectDefaults>
  <a:extraClrSchemeLst>
    <a:extraClrScheme>
      <a:clrScheme name="2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6_디자인 사용자 지정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bg1">
              <a:lumMod val="75000"/>
            </a:schemeClr>
          </a:solidFill>
        </a:ln>
      </a:spPr>
      <a:bodyPr rtlCol="0" anchor="ctr"/>
      <a:lstStyle>
        <a:defPPr algn="ctr">
          <a:defRPr sz="1400" dirty="0" smtClean="0">
            <a:solidFill>
              <a:schemeClr val="tx1"/>
            </a:solidFill>
            <a:latin typeface="현대하모니 L" pitchFamily="18" charset="-127"/>
            <a:ea typeface="현대하모니 L" pitchFamily="18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디자인 사용자 지정">
  <a:themeElements>
    <a:clrScheme name="KIA Color Theme">
      <a:dk1>
        <a:srgbClr val="000000"/>
      </a:dk1>
      <a:lt1>
        <a:sysClr val="window" lastClr="FFFFFF"/>
      </a:lt1>
      <a:dk2>
        <a:srgbClr val="05141F"/>
      </a:dk2>
      <a:lt2>
        <a:srgbClr val="9EA2A2"/>
      </a:lt2>
      <a:accent1>
        <a:srgbClr val="EA0029"/>
      </a:accent1>
      <a:accent2>
        <a:srgbClr val="F3C300"/>
      </a:accent2>
      <a:accent3>
        <a:srgbClr val="5D7D2B"/>
      </a:accent3>
      <a:accent4>
        <a:srgbClr val="6D6E71"/>
      </a:accent4>
      <a:accent5>
        <a:srgbClr val="939598"/>
      </a:accent5>
      <a:accent6>
        <a:srgbClr val="C7C8CA"/>
      </a:accent6>
      <a:hlink>
        <a:srgbClr val="EA0029"/>
      </a:hlink>
      <a:folHlink>
        <a:srgbClr val="6D6E71"/>
      </a:folHlink>
    </a:clrScheme>
    <a:fontScheme name="기아 시그니처">
      <a:majorFont>
        <a:latin typeface="기아 시그니처 Bold"/>
        <a:ea typeface="기아 시그니처 Bold"/>
        <a:cs typeface=""/>
      </a:majorFont>
      <a:minorFont>
        <a:latin typeface="기아 시그니처 Regular"/>
        <a:ea typeface="기아 시그니처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481</TotalTime>
  <Words>572</Words>
  <Application>Microsoft Office PowerPoint</Application>
  <PresentationFormat>A4 용지(210x297mm)</PresentationFormat>
  <Paragraphs>209</Paragraphs>
  <Slides>5</Slides>
  <Notes>1</Notes>
  <HiddenSlides>0</HiddenSlides>
  <MMClips>0</MMClips>
  <ScaleCrop>false</ScaleCrop>
  <HeadingPairs>
    <vt:vector size="8" baseType="variant">
      <vt:variant>
        <vt:lpstr>사용한 글꼴</vt:lpstr>
      </vt:variant>
      <vt:variant>
        <vt:i4>20</vt:i4>
      </vt:variant>
      <vt:variant>
        <vt:lpstr>테마</vt:lpstr>
      </vt:variant>
      <vt:variant>
        <vt:i4>6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32" baseType="lpstr">
      <vt:lpstr>Hyundai Sans Head</vt:lpstr>
      <vt:lpstr>HY헤드라인M</vt:lpstr>
      <vt:lpstr>Kia Signature</vt:lpstr>
      <vt:lpstr>Kia Signature Bold</vt:lpstr>
      <vt:lpstr>Modern H Medium</vt:lpstr>
      <vt:lpstr>굴림</vt:lpstr>
      <vt:lpstr>기아 Light</vt:lpstr>
      <vt:lpstr>기아 Medium</vt:lpstr>
      <vt:lpstr>기아 시그니처 OTF Bold</vt:lpstr>
      <vt:lpstr>기아 시그니처 OTF Regular</vt:lpstr>
      <vt:lpstr>맑은 고딕</vt:lpstr>
      <vt:lpstr>현대산스 Head</vt:lpstr>
      <vt:lpstr>현대하모니 B</vt:lpstr>
      <vt:lpstr>현대하모니 L</vt:lpstr>
      <vt:lpstr>현대하모니 M</vt:lpstr>
      <vt:lpstr>Arial</vt:lpstr>
      <vt:lpstr>Calibri</vt:lpstr>
      <vt:lpstr>Calibri Light</vt:lpstr>
      <vt:lpstr>Times New Roman</vt:lpstr>
      <vt:lpstr>Wingdings</vt:lpstr>
      <vt:lpstr>Office 테마</vt:lpstr>
      <vt:lpstr>1_Office 테마</vt:lpstr>
      <vt:lpstr>2_기본 디자인</vt:lpstr>
      <vt:lpstr>6_디자인 사용자 지정</vt:lpstr>
      <vt:lpstr>2_Office 테마</vt:lpstr>
      <vt:lpstr>디자인 사용자 지정</vt:lpstr>
      <vt:lpstr>Presentation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김태형</dc:creator>
  <cp:lastModifiedBy>BHSon</cp:lastModifiedBy>
  <cp:revision>36</cp:revision>
  <dcterms:created xsi:type="dcterms:W3CDTF">2023-07-10T06:45:55Z</dcterms:created>
  <dcterms:modified xsi:type="dcterms:W3CDTF">2026-08-10T05:16:21Z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25c787f-039f-4287-bd0c-30008109edfc_Enabled">
    <vt:lpwstr>true</vt:lpwstr>
  </property>
  <property fmtid="{D5CDD505-2E9C-101B-9397-08002B2CF9AE}" pid="3" name="MSIP_Label_425c787f-039f-4287-bd0c-30008109edfc_SetDate">
    <vt:lpwstr>2023-07-10T07:12:23Z</vt:lpwstr>
  </property>
  <property fmtid="{D5CDD505-2E9C-101B-9397-08002B2CF9AE}" pid="4" name="MSIP_Label_425c787f-039f-4287-bd0c-30008109edfc_Method">
    <vt:lpwstr>Standard</vt:lpwstr>
  </property>
  <property fmtid="{D5CDD505-2E9C-101B-9397-08002B2CF9AE}" pid="5" name="MSIP_Label_425c787f-039f-4287-bd0c-30008109edfc_Name">
    <vt:lpwstr>사내한(평문)</vt:lpwstr>
  </property>
  <property fmtid="{D5CDD505-2E9C-101B-9397-08002B2CF9AE}" pid="6" name="MSIP_Label_425c787f-039f-4287-bd0c-30008109edfc_SiteId">
    <vt:lpwstr>f85ca5f1-aa23-4252-a83a-443d333b1fe7</vt:lpwstr>
  </property>
  <property fmtid="{D5CDD505-2E9C-101B-9397-08002B2CF9AE}" pid="7" name="MSIP_Label_425c787f-039f-4287-bd0c-30008109edfc_ActionId">
    <vt:lpwstr>98653c3e-a899-4cbb-9377-6032b6fd4543</vt:lpwstr>
  </property>
  <property fmtid="{D5CDD505-2E9C-101B-9397-08002B2CF9AE}" pid="8" name="MSIP_Label_425c787f-039f-4287-bd0c-30008109edfc_ContentBits">
    <vt:lpwstr>0</vt:lpwstr>
  </property>
</Properties>
</file>